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56" r:id="rId5"/>
    <p:sldId id="257" r:id="rId6"/>
    <p:sldId id="269" r:id="rId7"/>
    <p:sldId id="267" r:id="rId8"/>
    <p:sldId id="266" r:id="rId9"/>
    <p:sldId id="268" r:id="rId10"/>
    <p:sldId id="275" r:id="rId11"/>
    <p:sldId id="259" r:id="rId12"/>
    <p:sldId id="261" r:id="rId13"/>
    <p:sldId id="1437" r:id="rId14"/>
    <p:sldId id="262" r:id="rId15"/>
    <p:sldId id="1438" r:id="rId16"/>
    <p:sldId id="1439" r:id="rId17"/>
    <p:sldId id="265" r:id="rId18"/>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41BC6D-58FC-4639-A160-2A5733D4381F}" v="40" dt="2022-09-27T15:11:18.207"/>
    <p1510:client id="{F2BAA3FD-D4C9-496D-9661-C15C3E420F86}" v="27" dt="2022-10-13T19:04:40.3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8260" autoAdjust="0"/>
  </p:normalViewPr>
  <p:slideViewPr>
    <p:cSldViewPr snapToGrid="0" snapToObjects="1">
      <p:cViewPr varScale="1">
        <p:scale>
          <a:sx n="84" d="100"/>
          <a:sy n="84" d="100"/>
        </p:scale>
        <p:origin x="894"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E834A7-CD91-418F-A823-2E25CBCD2C70}" type="doc">
      <dgm:prSet loTypeId="urn:microsoft.com/office/officeart/2005/8/layout/orgChart1" loCatId="hierarchy" qsTypeId="urn:microsoft.com/office/officeart/2005/8/quickstyle/simple1" qsCatId="simple" csTypeId="urn:microsoft.com/office/officeart/2005/8/colors/accent2_5" csCatId="accent2" phldr="1"/>
      <dgm:spPr/>
      <dgm:t>
        <a:bodyPr/>
        <a:lstStyle/>
        <a:p>
          <a:endParaRPr lang="en-US"/>
        </a:p>
      </dgm:t>
    </dgm:pt>
    <dgm:pt modelId="{14AFE04B-2A66-4128-995E-481E594BF503}">
      <dgm:prSet phldrT="[Text]" custT="1"/>
      <dgm:spPr/>
      <dgm:t>
        <a:bodyPr/>
        <a:lstStyle/>
        <a:p>
          <a:r>
            <a:rPr lang="en-US" sz="1000" dirty="0">
              <a:ln/>
            </a:rPr>
            <a:t>BJ Baker, III  </a:t>
          </a:r>
          <a:br>
            <a:rPr lang="en-US" sz="1000" dirty="0">
              <a:ln/>
            </a:rPr>
          </a:br>
          <a:r>
            <a:rPr lang="en-US" sz="1000" dirty="0">
              <a:ln/>
            </a:rPr>
            <a:t>Chairman &amp; CEO</a:t>
          </a:r>
        </a:p>
      </dgm:t>
    </dgm:pt>
    <dgm:pt modelId="{FAB650B5-B995-47DC-9F9C-8E4797DFDC39}" type="parTrans" cxnId="{612A8A13-99CA-4990-B284-33320C68A55D}">
      <dgm:prSet/>
      <dgm:spPr/>
      <dgm:t>
        <a:bodyPr/>
        <a:lstStyle/>
        <a:p>
          <a:endParaRPr lang="en-US"/>
        </a:p>
      </dgm:t>
    </dgm:pt>
    <dgm:pt modelId="{C3328651-BF0B-4C80-B9B3-07936BB1ADB0}" type="sibTrans" cxnId="{612A8A13-99CA-4990-B284-33320C68A55D}">
      <dgm:prSet/>
      <dgm:spPr/>
      <dgm:t>
        <a:bodyPr/>
        <a:lstStyle/>
        <a:p>
          <a:endParaRPr lang="en-US"/>
        </a:p>
      </dgm:t>
    </dgm:pt>
    <dgm:pt modelId="{5E4BE8BD-D06B-4D30-A989-B985738530BA}">
      <dgm:prSet phldrT="[Text]" custT="1"/>
      <dgm:spPr/>
      <dgm:t>
        <a:bodyPr/>
        <a:lstStyle/>
        <a:p>
          <a:r>
            <a:rPr lang="en-US" sz="1000" dirty="0">
              <a:ln/>
            </a:rPr>
            <a:t>Gary Bridgewater President</a:t>
          </a:r>
        </a:p>
      </dgm:t>
    </dgm:pt>
    <dgm:pt modelId="{FCA46E31-D371-4A95-A838-363C3F58C505}" type="parTrans" cxnId="{A344B41A-3DA0-4C1A-B2C4-93F4D597FCE3}">
      <dgm:prSet/>
      <dgm:spPr/>
      <dgm:t>
        <a:bodyPr/>
        <a:lstStyle/>
        <a:p>
          <a:endParaRPr lang="en-US"/>
        </a:p>
      </dgm:t>
    </dgm:pt>
    <dgm:pt modelId="{7C05DD14-D6AA-4667-AE4E-C4B48719FBDB}" type="sibTrans" cxnId="{A344B41A-3DA0-4C1A-B2C4-93F4D597FCE3}">
      <dgm:prSet/>
      <dgm:spPr/>
      <dgm:t>
        <a:bodyPr/>
        <a:lstStyle/>
        <a:p>
          <a:endParaRPr lang="en-US"/>
        </a:p>
      </dgm:t>
    </dgm:pt>
    <dgm:pt modelId="{0D512AE3-E16D-45D9-8520-A3B123A4BADA}">
      <dgm:prSet phldrT="[Text]" custT="1"/>
      <dgm:spPr/>
      <dgm:t>
        <a:bodyPr/>
        <a:lstStyle/>
        <a:p>
          <a:r>
            <a:rPr lang="en-US" sz="1000" dirty="0" err="1">
              <a:ln/>
            </a:rPr>
            <a:t>Daryld</a:t>
          </a:r>
          <a:r>
            <a:rPr lang="en-US" sz="1000" dirty="0">
              <a:ln/>
            </a:rPr>
            <a:t> Karloff Executive VP</a:t>
          </a:r>
        </a:p>
      </dgm:t>
    </dgm:pt>
    <dgm:pt modelId="{BB22D403-FEF8-4497-8B90-5A575B09C697}" type="parTrans" cxnId="{2C7A97BD-9501-4AF1-BD2B-A0C11A53C6AB}">
      <dgm:prSet/>
      <dgm:spPr/>
      <dgm:t>
        <a:bodyPr/>
        <a:lstStyle/>
        <a:p>
          <a:endParaRPr lang="en-US"/>
        </a:p>
      </dgm:t>
    </dgm:pt>
    <dgm:pt modelId="{2AB9AA85-723F-4FF2-B5DB-86CD1E115115}" type="sibTrans" cxnId="{2C7A97BD-9501-4AF1-BD2B-A0C11A53C6AB}">
      <dgm:prSet/>
      <dgm:spPr/>
      <dgm:t>
        <a:bodyPr/>
        <a:lstStyle/>
        <a:p>
          <a:endParaRPr lang="en-US"/>
        </a:p>
      </dgm:t>
    </dgm:pt>
    <dgm:pt modelId="{38ED68AE-AF65-402F-A692-8E3838643C0E}">
      <dgm:prSet phldrT="[Text]" custT="1"/>
      <dgm:spPr/>
      <dgm:t>
        <a:bodyPr/>
        <a:lstStyle/>
        <a:p>
          <a:r>
            <a:rPr lang="en-US" sz="1000" dirty="0">
              <a:ln/>
            </a:rPr>
            <a:t>Kathy Ladd   </a:t>
          </a:r>
          <a:br>
            <a:rPr lang="en-US" sz="1000" dirty="0">
              <a:ln/>
            </a:rPr>
          </a:br>
          <a:r>
            <a:rPr lang="en-US" sz="1000" dirty="0">
              <a:ln/>
            </a:rPr>
            <a:t>COO/VP</a:t>
          </a:r>
        </a:p>
      </dgm:t>
    </dgm:pt>
    <dgm:pt modelId="{13200A30-AAE5-4006-BF22-785161EF9802}" type="parTrans" cxnId="{B6F98EBA-96AB-4856-847A-9BED2424F523}">
      <dgm:prSet/>
      <dgm:spPr/>
      <dgm:t>
        <a:bodyPr/>
        <a:lstStyle/>
        <a:p>
          <a:endParaRPr lang="en-US"/>
        </a:p>
      </dgm:t>
    </dgm:pt>
    <dgm:pt modelId="{A5841642-4630-47EE-9D23-A6281909DE1F}" type="sibTrans" cxnId="{B6F98EBA-96AB-4856-847A-9BED2424F523}">
      <dgm:prSet/>
      <dgm:spPr/>
      <dgm:t>
        <a:bodyPr/>
        <a:lstStyle/>
        <a:p>
          <a:endParaRPr lang="en-US"/>
        </a:p>
      </dgm:t>
    </dgm:pt>
    <dgm:pt modelId="{FEC03451-3493-42A9-8AA3-7896F3202187}">
      <dgm:prSet custT="1"/>
      <dgm:spPr/>
      <dgm:t>
        <a:bodyPr/>
        <a:lstStyle/>
        <a:p>
          <a:r>
            <a:rPr lang="en-US" sz="1000" dirty="0"/>
            <a:t>Design</a:t>
          </a:r>
        </a:p>
      </dgm:t>
    </dgm:pt>
    <dgm:pt modelId="{AC18433D-7C80-42C3-8ABE-BCC66440827B}" type="parTrans" cxnId="{A0913A85-F5B0-4394-A231-A0213111FC66}">
      <dgm:prSet/>
      <dgm:spPr/>
      <dgm:t>
        <a:bodyPr/>
        <a:lstStyle/>
        <a:p>
          <a:endParaRPr lang="en-US"/>
        </a:p>
      </dgm:t>
    </dgm:pt>
    <dgm:pt modelId="{85CFD17E-66A5-4F9F-9E1D-86A636BA39CA}" type="sibTrans" cxnId="{A0913A85-F5B0-4394-A231-A0213111FC66}">
      <dgm:prSet/>
      <dgm:spPr/>
      <dgm:t>
        <a:bodyPr/>
        <a:lstStyle/>
        <a:p>
          <a:endParaRPr lang="en-US"/>
        </a:p>
      </dgm:t>
    </dgm:pt>
    <dgm:pt modelId="{61F62952-7531-42FC-A22D-09FE7E96636C}">
      <dgm:prSet custT="1"/>
      <dgm:spPr/>
      <dgm:t>
        <a:bodyPr/>
        <a:lstStyle/>
        <a:p>
          <a:r>
            <a:rPr lang="en-US" sz="1000" dirty="0"/>
            <a:t>Mechanical</a:t>
          </a:r>
        </a:p>
      </dgm:t>
    </dgm:pt>
    <dgm:pt modelId="{E08DB7DE-9E48-4D88-9C05-4A7B61F05FA2}" type="parTrans" cxnId="{722EA286-BFAF-4EE9-B38A-AE08FE1FC437}">
      <dgm:prSet/>
      <dgm:spPr/>
      <dgm:t>
        <a:bodyPr/>
        <a:lstStyle/>
        <a:p>
          <a:endParaRPr lang="en-US"/>
        </a:p>
      </dgm:t>
    </dgm:pt>
    <dgm:pt modelId="{6D845F49-7A57-403C-8DC4-38C5E4E0D2D6}" type="sibTrans" cxnId="{722EA286-BFAF-4EE9-B38A-AE08FE1FC437}">
      <dgm:prSet/>
      <dgm:spPr/>
      <dgm:t>
        <a:bodyPr/>
        <a:lstStyle/>
        <a:p>
          <a:endParaRPr lang="en-US"/>
        </a:p>
      </dgm:t>
    </dgm:pt>
    <dgm:pt modelId="{4EAFA083-3662-4791-84FA-94C940D0E44F}">
      <dgm:prSet custT="1"/>
      <dgm:spPr/>
      <dgm:t>
        <a:bodyPr/>
        <a:lstStyle/>
        <a:p>
          <a:r>
            <a:rPr lang="en-US" sz="1000" dirty="0"/>
            <a:t>Industrial Piping</a:t>
          </a:r>
        </a:p>
      </dgm:t>
    </dgm:pt>
    <dgm:pt modelId="{193045E1-14D0-4736-B3D3-97CBCEF494F5}" type="parTrans" cxnId="{6A16661F-666B-4084-AFC6-3645C40FC165}">
      <dgm:prSet/>
      <dgm:spPr/>
      <dgm:t>
        <a:bodyPr/>
        <a:lstStyle/>
        <a:p>
          <a:endParaRPr lang="en-US"/>
        </a:p>
      </dgm:t>
    </dgm:pt>
    <dgm:pt modelId="{014837CD-698C-4DA9-88FB-233CEDFFFAAE}" type="sibTrans" cxnId="{6A16661F-666B-4084-AFC6-3645C40FC165}">
      <dgm:prSet/>
      <dgm:spPr/>
      <dgm:t>
        <a:bodyPr/>
        <a:lstStyle/>
        <a:p>
          <a:endParaRPr lang="en-US"/>
        </a:p>
      </dgm:t>
    </dgm:pt>
    <dgm:pt modelId="{A2522F73-91CE-4DF0-B310-6EEFA9A267AF}">
      <dgm:prSet custT="1"/>
      <dgm:spPr/>
      <dgm:t>
        <a:bodyPr/>
        <a:lstStyle/>
        <a:p>
          <a:r>
            <a:rPr lang="en-US" sz="1000" dirty="0"/>
            <a:t>Compressed Air</a:t>
          </a:r>
        </a:p>
      </dgm:t>
    </dgm:pt>
    <dgm:pt modelId="{92BB282B-080A-40E4-B71D-E113506432AC}" type="parTrans" cxnId="{BDFAAE31-692C-46BA-9E64-7BAFF231DFB7}">
      <dgm:prSet/>
      <dgm:spPr/>
      <dgm:t>
        <a:bodyPr/>
        <a:lstStyle/>
        <a:p>
          <a:endParaRPr lang="en-US"/>
        </a:p>
      </dgm:t>
    </dgm:pt>
    <dgm:pt modelId="{EC303B6C-21B8-438E-87C5-898D246E6320}" type="sibTrans" cxnId="{BDFAAE31-692C-46BA-9E64-7BAFF231DFB7}">
      <dgm:prSet/>
      <dgm:spPr/>
      <dgm:t>
        <a:bodyPr/>
        <a:lstStyle/>
        <a:p>
          <a:endParaRPr lang="en-US"/>
        </a:p>
      </dgm:t>
    </dgm:pt>
    <dgm:pt modelId="{0E496CD6-E61D-4ACA-8FE4-8C4C697EAAC4}">
      <dgm:prSet custT="1"/>
      <dgm:spPr/>
      <dgm:t>
        <a:bodyPr/>
        <a:lstStyle/>
        <a:p>
          <a:r>
            <a:rPr lang="en-US" sz="1000" dirty="0"/>
            <a:t>HVAC </a:t>
          </a:r>
          <a:br>
            <a:rPr lang="en-US" sz="1000" dirty="0"/>
          </a:br>
          <a:r>
            <a:rPr lang="en-US" sz="1000" dirty="0"/>
            <a:t>Sheet Metal</a:t>
          </a:r>
        </a:p>
      </dgm:t>
    </dgm:pt>
    <dgm:pt modelId="{C799F141-5DCC-485E-BA18-524C44B878EB}" type="parTrans" cxnId="{BF8C6E1C-C652-42B0-8AB7-4327B0203546}">
      <dgm:prSet/>
      <dgm:spPr/>
      <dgm:t>
        <a:bodyPr/>
        <a:lstStyle/>
        <a:p>
          <a:endParaRPr lang="en-US"/>
        </a:p>
      </dgm:t>
    </dgm:pt>
    <dgm:pt modelId="{BA988562-5273-4667-A663-8A57F4B03D0A}" type="sibTrans" cxnId="{BF8C6E1C-C652-42B0-8AB7-4327B0203546}">
      <dgm:prSet/>
      <dgm:spPr/>
      <dgm:t>
        <a:bodyPr/>
        <a:lstStyle/>
        <a:p>
          <a:endParaRPr lang="en-US"/>
        </a:p>
      </dgm:t>
    </dgm:pt>
    <dgm:pt modelId="{D651F3A0-8AB7-4522-A1F0-18C1E8DC245A}">
      <dgm:prSet custT="1"/>
      <dgm:spPr/>
      <dgm:t>
        <a:bodyPr/>
        <a:lstStyle/>
        <a:p>
          <a:r>
            <a:rPr lang="en-US" sz="1000" dirty="0"/>
            <a:t>Specialty Metal</a:t>
          </a:r>
        </a:p>
      </dgm:t>
    </dgm:pt>
    <dgm:pt modelId="{9C0C453E-6509-429F-AC79-0DF8302477C2}" type="parTrans" cxnId="{5B6B371A-500C-4471-995E-5B328F46FBD3}">
      <dgm:prSet/>
      <dgm:spPr/>
      <dgm:t>
        <a:bodyPr/>
        <a:lstStyle/>
        <a:p>
          <a:endParaRPr lang="en-US"/>
        </a:p>
      </dgm:t>
    </dgm:pt>
    <dgm:pt modelId="{66B6B6E1-EA46-43DF-94BE-6B29707198A4}" type="sibTrans" cxnId="{5B6B371A-500C-4471-995E-5B328F46FBD3}">
      <dgm:prSet/>
      <dgm:spPr/>
      <dgm:t>
        <a:bodyPr/>
        <a:lstStyle/>
        <a:p>
          <a:endParaRPr lang="en-US"/>
        </a:p>
      </dgm:t>
    </dgm:pt>
    <dgm:pt modelId="{AB3B24B2-2DBE-40B5-87B0-576C21B009A7}">
      <dgm:prSet custT="1"/>
      <dgm:spPr/>
      <dgm:t>
        <a:bodyPr/>
        <a:lstStyle/>
        <a:p>
          <a:r>
            <a:rPr lang="en-US" sz="1000" dirty="0"/>
            <a:t>Financial Accounting</a:t>
          </a:r>
        </a:p>
      </dgm:t>
    </dgm:pt>
    <dgm:pt modelId="{81905145-7513-44C5-8483-7EF156A5D08F}" type="parTrans" cxnId="{F975934D-4F3F-4F23-8C37-DA37A72763B3}">
      <dgm:prSet/>
      <dgm:spPr/>
      <dgm:t>
        <a:bodyPr/>
        <a:lstStyle/>
        <a:p>
          <a:endParaRPr lang="en-US"/>
        </a:p>
      </dgm:t>
    </dgm:pt>
    <dgm:pt modelId="{E02BAF07-3AE1-43D8-9590-9373A54C2122}" type="sibTrans" cxnId="{F975934D-4F3F-4F23-8C37-DA37A72763B3}">
      <dgm:prSet/>
      <dgm:spPr/>
      <dgm:t>
        <a:bodyPr/>
        <a:lstStyle/>
        <a:p>
          <a:endParaRPr lang="en-US"/>
        </a:p>
      </dgm:t>
    </dgm:pt>
    <dgm:pt modelId="{7CAF170A-33EC-4E92-9A44-A3DD9D38115A}">
      <dgm:prSet custT="1"/>
      <dgm:spPr/>
      <dgm:t>
        <a:bodyPr/>
        <a:lstStyle/>
        <a:p>
          <a:r>
            <a:rPr lang="en-US" sz="1000" dirty="0"/>
            <a:t>HR</a:t>
          </a:r>
        </a:p>
      </dgm:t>
    </dgm:pt>
    <dgm:pt modelId="{52F90BA8-E7F2-4391-8A39-44D40B7CD5BC}" type="parTrans" cxnId="{E2F9DB54-4E75-46F5-A60E-884C58B2B53B}">
      <dgm:prSet/>
      <dgm:spPr/>
      <dgm:t>
        <a:bodyPr/>
        <a:lstStyle/>
        <a:p>
          <a:endParaRPr lang="en-US"/>
        </a:p>
      </dgm:t>
    </dgm:pt>
    <dgm:pt modelId="{41CED7EA-9EBB-4043-B21B-7869BC2FABC2}" type="sibTrans" cxnId="{E2F9DB54-4E75-46F5-A60E-884C58B2B53B}">
      <dgm:prSet/>
      <dgm:spPr/>
      <dgm:t>
        <a:bodyPr/>
        <a:lstStyle/>
        <a:p>
          <a:endParaRPr lang="en-US"/>
        </a:p>
      </dgm:t>
    </dgm:pt>
    <dgm:pt modelId="{B6D8C84F-FBFF-4192-B759-6BB6EBF49739}">
      <dgm:prSet custT="1"/>
      <dgm:spPr/>
      <dgm:t>
        <a:bodyPr/>
        <a:lstStyle/>
        <a:p>
          <a:r>
            <a:rPr lang="en-US" sz="1000" dirty="0"/>
            <a:t>Safety</a:t>
          </a:r>
        </a:p>
      </dgm:t>
    </dgm:pt>
    <dgm:pt modelId="{7C777B4A-B289-4FE8-92B7-EAEC75774344}" type="parTrans" cxnId="{76F21900-B0A9-4ADB-9EFF-81356811A925}">
      <dgm:prSet/>
      <dgm:spPr/>
      <dgm:t>
        <a:bodyPr/>
        <a:lstStyle/>
        <a:p>
          <a:endParaRPr lang="en-US"/>
        </a:p>
      </dgm:t>
    </dgm:pt>
    <dgm:pt modelId="{7F57B3A2-2B58-4548-A68E-F623E07EE84B}" type="sibTrans" cxnId="{76F21900-B0A9-4ADB-9EFF-81356811A925}">
      <dgm:prSet/>
      <dgm:spPr/>
      <dgm:t>
        <a:bodyPr/>
        <a:lstStyle/>
        <a:p>
          <a:endParaRPr lang="en-US"/>
        </a:p>
      </dgm:t>
    </dgm:pt>
    <dgm:pt modelId="{A3E38A65-10C2-4A02-813B-00C5F332A6FD}">
      <dgm:prSet custT="1"/>
      <dgm:spPr/>
      <dgm:t>
        <a:bodyPr/>
        <a:lstStyle/>
        <a:p>
          <a:r>
            <a:rPr lang="en-US" sz="1000" dirty="0"/>
            <a:t>Operational Support</a:t>
          </a:r>
        </a:p>
      </dgm:t>
    </dgm:pt>
    <dgm:pt modelId="{5449C6F1-FE54-4385-A44D-856718C9B301}" type="parTrans" cxnId="{8C2759DA-50FC-4453-9BAC-F45058FE6A6D}">
      <dgm:prSet/>
      <dgm:spPr/>
      <dgm:t>
        <a:bodyPr/>
        <a:lstStyle/>
        <a:p>
          <a:endParaRPr lang="en-US"/>
        </a:p>
      </dgm:t>
    </dgm:pt>
    <dgm:pt modelId="{CD47F58D-CF9A-4142-AFAF-91CA501446C4}" type="sibTrans" cxnId="{8C2759DA-50FC-4453-9BAC-F45058FE6A6D}">
      <dgm:prSet/>
      <dgm:spPr/>
      <dgm:t>
        <a:bodyPr/>
        <a:lstStyle/>
        <a:p>
          <a:endParaRPr lang="en-US"/>
        </a:p>
      </dgm:t>
    </dgm:pt>
    <dgm:pt modelId="{A0821330-E22D-4B6B-A33E-0DB4B3D94F08}">
      <dgm:prSet custT="1"/>
      <dgm:spPr/>
      <dgm:t>
        <a:bodyPr/>
        <a:lstStyle/>
        <a:p>
          <a:r>
            <a:rPr lang="en-US" sz="1000" dirty="0"/>
            <a:t>Electrical</a:t>
          </a:r>
        </a:p>
      </dgm:t>
    </dgm:pt>
    <dgm:pt modelId="{A9213B16-7BFE-4906-839A-814F89C67EB6}" type="parTrans" cxnId="{949A9A5F-2E66-46A5-97BB-0D8872B0DD8F}">
      <dgm:prSet/>
      <dgm:spPr/>
      <dgm:t>
        <a:bodyPr/>
        <a:lstStyle/>
        <a:p>
          <a:endParaRPr lang="en-US"/>
        </a:p>
      </dgm:t>
    </dgm:pt>
    <dgm:pt modelId="{491DBF1C-BA02-430A-A8C8-ACAFE4ACEDCD}" type="sibTrans" cxnId="{949A9A5F-2E66-46A5-97BB-0D8872B0DD8F}">
      <dgm:prSet/>
      <dgm:spPr/>
      <dgm:t>
        <a:bodyPr/>
        <a:lstStyle/>
        <a:p>
          <a:endParaRPr lang="en-US"/>
        </a:p>
      </dgm:t>
    </dgm:pt>
    <dgm:pt modelId="{3776EE13-779B-4877-A996-0F0D7BA46A7C}">
      <dgm:prSet custT="1"/>
      <dgm:spPr/>
      <dgm:t>
        <a:bodyPr/>
        <a:lstStyle/>
        <a:p>
          <a:r>
            <a:rPr lang="en-US" sz="1000" dirty="0"/>
            <a:t>Fire/Security/PARCS</a:t>
          </a:r>
        </a:p>
      </dgm:t>
    </dgm:pt>
    <dgm:pt modelId="{B471940E-B580-4E21-87F7-F6239288EAAB}" type="parTrans" cxnId="{9FC6D45A-5527-424A-88D4-4D275BF3C4F8}">
      <dgm:prSet/>
      <dgm:spPr/>
      <dgm:t>
        <a:bodyPr/>
        <a:lstStyle/>
        <a:p>
          <a:endParaRPr lang="en-US"/>
        </a:p>
      </dgm:t>
    </dgm:pt>
    <dgm:pt modelId="{26C84588-E743-4ED8-85D5-FD6045CDE6A6}" type="sibTrans" cxnId="{9FC6D45A-5527-424A-88D4-4D275BF3C4F8}">
      <dgm:prSet/>
      <dgm:spPr/>
      <dgm:t>
        <a:bodyPr/>
        <a:lstStyle/>
        <a:p>
          <a:endParaRPr lang="en-US"/>
        </a:p>
      </dgm:t>
    </dgm:pt>
    <dgm:pt modelId="{B0379EFD-A65A-48E7-9C95-85DE3700F311}">
      <dgm:prSet custT="1"/>
      <dgm:spPr/>
      <dgm:t>
        <a:bodyPr/>
        <a:lstStyle/>
        <a:p>
          <a:r>
            <a:rPr lang="en-US" sz="1000" dirty="0"/>
            <a:t>Automation</a:t>
          </a:r>
        </a:p>
      </dgm:t>
    </dgm:pt>
    <dgm:pt modelId="{43176F72-12EA-4869-8F3D-82C1DBD41F13}" type="parTrans" cxnId="{50FDEB3E-2AA1-4979-BC8D-737501AB4C4D}">
      <dgm:prSet/>
      <dgm:spPr/>
      <dgm:t>
        <a:bodyPr/>
        <a:lstStyle/>
        <a:p>
          <a:endParaRPr lang="en-US"/>
        </a:p>
      </dgm:t>
    </dgm:pt>
    <dgm:pt modelId="{BB5E8A82-FC1E-486C-AEB8-7776F1515CDE}" type="sibTrans" cxnId="{50FDEB3E-2AA1-4979-BC8D-737501AB4C4D}">
      <dgm:prSet/>
      <dgm:spPr/>
      <dgm:t>
        <a:bodyPr/>
        <a:lstStyle/>
        <a:p>
          <a:endParaRPr lang="en-US"/>
        </a:p>
      </dgm:t>
    </dgm:pt>
    <dgm:pt modelId="{AE7CE6FF-856C-4743-A85A-0EFE4FDF0A99}">
      <dgm:prSet custT="1"/>
      <dgm:spPr/>
      <dgm:t>
        <a:bodyPr/>
        <a:lstStyle/>
        <a:p>
          <a:r>
            <a:rPr lang="en-US" sz="1000" dirty="0"/>
            <a:t>FIMP</a:t>
          </a:r>
        </a:p>
      </dgm:t>
    </dgm:pt>
    <dgm:pt modelId="{EE5A2C22-937E-4CB5-83C7-BBD56BC3C046}" type="parTrans" cxnId="{D69FCC53-660B-4E79-97FC-70FEC7EB150F}">
      <dgm:prSet/>
      <dgm:spPr/>
      <dgm:t>
        <a:bodyPr/>
        <a:lstStyle/>
        <a:p>
          <a:endParaRPr lang="en-US"/>
        </a:p>
      </dgm:t>
    </dgm:pt>
    <dgm:pt modelId="{E2058523-53DD-4A34-9302-A406F94AF84D}" type="sibTrans" cxnId="{D69FCC53-660B-4E79-97FC-70FEC7EB150F}">
      <dgm:prSet/>
      <dgm:spPr/>
      <dgm:t>
        <a:bodyPr/>
        <a:lstStyle/>
        <a:p>
          <a:endParaRPr lang="en-US"/>
        </a:p>
      </dgm:t>
    </dgm:pt>
    <dgm:pt modelId="{3C9D446C-D90B-419A-B231-AC26B4B0B7A4}">
      <dgm:prSet custT="1"/>
      <dgm:spPr/>
      <dgm:t>
        <a:bodyPr/>
        <a:lstStyle/>
        <a:p>
          <a:r>
            <a:rPr lang="en-US" sz="1000" dirty="0"/>
            <a:t>Service</a:t>
          </a:r>
        </a:p>
      </dgm:t>
    </dgm:pt>
    <dgm:pt modelId="{917050BA-BEB0-4C1F-87A0-A421423200EA}" type="parTrans" cxnId="{B943F9A4-18F9-4FFA-B47E-1B0F7FE0F733}">
      <dgm:prSet/>
      <dgm:spPr/>
      <dgm:t>
        <a:bodyPr/>
        <a:lstStyle/>
        <a:p>
          <a:endParaRPr lang="en-US"/>
        </a:p>
      </dgm:t>
    </dgm:pt>
    <dgm:pt modelId="{1A1D2EB8-D19E-4305-A6A8-1F50CAB5982B}" type="sibTrans" cxnId="{B943F9A4-18F9-4FFA-B47E-1B0F7FE0F733}">
      <dgm:prSet/>
      <dgm:spPr/>
      <dgm:t>
        <a:bodyPr/>
        <a:lstStyle/>
        <a:p>
          <a:endParaRPr lang="en-US"/>
        </a:p>
      </dgm:t>
    </dgm:pt>
    <dgm:pt modelId="{AD6E14C8-2A0A-4B01-852F-68318169ABA2}">
      <dgm:prSet custT="1"/>
      <dgm:spPr/>
      <dgm:t>
        <a:bodyPr/>
        <a:lstStyle/>
        <a:p>
          <a:r>
            <a:rPr lang="en-US" sz="1000" dirty="0"/>
            <a:t>IT Support</a:t>
          </a:r>
        </a:p>
      </dgm:t>
    </dgm:pt>
    <dgm:pt modelId="{20C1F6CF-1D73-4B10-9699-054F29271BD1}" type="parTrans" cxnId="{88C6C874-EDF0-4BCD-825D-FE1E3A380ECA}">
      <dgm:prSet/>
      <dgm:spPr/>
      <dgm:t>
        <a:bodyPr/>
        <a:lstStyle/>
        <a:p>
          <a:endParaRPr lang="en-US">
            <a:ln>
              <a:solidFill>
                <a:schemeClr val="tx1"/>
              </a:solidFill>
            </a:ln>
          </a:endParaRPr>
        </a:p>
      </dgm:t>
    </dgm:pt>
    <dgm:pt modelId="{5B2C7B8E-FA17-4515-BCE8-F17C95ADA681}" type="sibTrans" cxnId="{88C6C874-EDF0-4BCD-825D-FE1E3A380ECA}">
      <dgm:prSet/>
      <dgm:spPr/>
      <dgm:t>
        <a:bodyPr/>
        <a:lstStyle/>
        <a:p>
          <a:endParaRPr lang="en-US"/>
        </a:p>
      </dgm:t>
    </dgm:pt>
    <dgm:pt modelId="{B07A3F14-AA4E-455F-8977-7D7295CD7643}" type="pres">
      <dgm:prSet presAssocID="{2CE834A7-CD91-418F-A823-2E25CBCD2C70}" presName="hierChild1" presStyleCnt="0">
        <dgm:presLayoutVars>
          <dgm:orgChart val="1"/>
          <dgm:chPref val="1"/>
          <dgm:dir/>
          <dgm:animOne val="branch"/>
          <dgm:animLvl val="lvl"/>
          <dgm:resizeHandles/>
        </dgm:presLayoutVars>
      </dgm:prSet>
      <dgm:spPr/>
    </dgm:pt>
    <dgm:pt modelId="{ED5A7BDB-BFC4-4FC7-8C04-D0BE66BB926B}" type="pres">
      <dgm:prSet presAssocID="{14AFE04B-2A66-4128-995E-481E594BF503}" presName="hierRoot1" presStyleCnt="0">
        <dgm:presLayoutVars>
          <dgm:hierBranch val="init"/>
        </dgm:presLayoutVars>
      </dgm:prSet>
      <dgm:spPr/>
    </dgm:pt>
    <dgm:pt modelId="{FB8C967E-0701-4E3E-B094-341D7168D253}" type="pres">
      <dgm:prSet presAssocID="{14AFE04B-2A66-4128-995E-481E594BF503}" presName="rootComposite1" presStyleCnt="0"/>
      <dgm:spPr/>
    </dgm:pt>
    <dgm:pt modelId="{254528D1-0B6A-4B44-8A2F-12EC903A2442}" type="pres">
      <dgm:prSet presAssocID="{14AFE04B-2A66-4128-995E-481E594BF503}" presName="rootText1" presStyleLbl="node0" presStyleIdx="0" presStyleCnt="1" custScaleY="81538" custLinFactY="-2662" custLinFactNeighborY="-100000">
        <dgm:presLayoutVars>
          <dgm:chPref val="3"/>
        </dgm:presLayoutVars>
      </dgm:prSet>
      <dgm:spPr/>
    </dgm:pt>
    <dgm:pt modelId="{BF258FDF-EA54-42A3-B3A3-47D898089F05}" type="pres">
      <dgm:prSet presAssocID="{14AFE04B-2A66-4128-995E-481E594BF503}" presName="rootConnector1" presStyleLbl="node1" presStyleIdx="0" presStyleCnt="0"/>
      <dgm:spPr/>
    </dgm:pt>
    <dgm:pt modelId="{BE5647A7-A4B3-4067-A5E4-5D8CC647C13D}" type="pres">
      <dgm:prSet presAssocID="{14AFE04B-2A66-4128-995E-481E594BF503}" presName="hierChild2" presStyleCnt="0"/>
      <dgm:spPr/>
    </dgm:pt>
    <dgm:pt modelId="{07BAFD8C-D440-4D5D-9452-628FC4CBB54B}" type="pres">
      <dgm:prSet presAssocID="{FCA46E31-D371-4A95-A838-363C3F58C505}" presName="Name37" presStyleLbl="parChTrans1D2" presStyleIdx="0" presStyleCnt="3"/>
      <dgm:spPr/>
    </dgm:pt>
    <dgm:pt modelId="{40DBD0D9-1124-41B9-81A0-E8FA67B20DB5}" type="pres">
      <dgm:prSet presAssocID="{5E4BE8BD-D06B-4D30-A989-B985738530BA}" presName="hierRoot2" presStyleCnt="0">
        <dgm:presLayoutVars>
          <dgm:hierBranch val="init"/>
        </dgm:presLayoutVars>
      </dgm:prSet>
      <dgm:spPr/>
    </dgm:pt>
    <dgm:pt modelId="{1A7B2336-245E-4BAC-8133-5DA9684DB146}" type="pres">
      <dgm:prSet presAssocID="{5E4BE8BD-D06B-4D30-A989-B985738530BA}" presName="rootComposite" presStyleCnt="0"/>
      <dgm:spPr/>
    </dgm:pt>
    <dgm:pt modelId="{D2EA1AB7-ABF9-40AC-85A4-C841F73875DA}" type="pres">
      <dgm:prSet presAssocID="{5E4BE8BD-D06B-4D30-A989-B985738530BA}" presName="rootText" presStyleLbl="node2" presStyleIdx="0" presStyleCnt="3" custScaleY="81538" custLinFactNeighborX="-23" custLinFactNeighborY="-1830">
        <dgm:presLayoutVars>
          <dgm:chPref val="3"/>
        </dgm:presLayoutVars>
      </dgm:prSet>
      <dgm:spPr/>
    </dgm:pt>
    <dgm:pt modelId="{FC0B069B-A368-4D46-82EC-DE184A5A88AB}" type="pres">
      <dgm:prSet presAssocID="{5E4BE8BD-D06B-4D30-A989-B985738530BA}" presName="rootConnector" presStyleLbl="node2" presStyleIdx="0" presStyleCnt="3"/>
      <dgm:spPr/>
    </dgm:pt>
    <dgm:pt modelId="{E2B6BE54-5F89-4078-878D-ECEB9A98BBD9}" type="pres">
      <dgm:prSet presAssocID="{5E4BE8BD-D06B-4D30-A989-B985738530BA}" presName="hierChild4" presStyleCnt="0"/>
      <dgm:spPr/>
    </dgm:pt>
    <dgm:pt modelId="{646795D9-C2CE-49AA-A067-7BF4E9179CA2}" type="pres">
      <dgm:prSet presAssocID="{AC18433D-7C80-42C3-8ABE-BCC66440827B}" presName="Name37" presStyleLbl="parChTrans1D3" presStyleIdx="0" presStyleCnt="16"/>
      <dgm:spPr/>
    </dgm:pt>
    <dgm:pt modelId="{C289294E-6692-40DE-874F-EF852240FDB6}" type="pres">
      <dgm:prSet presAssocID="{FEC03451-3493-42A9-8AA3-7896F3202187}" presName="hierRoot2" presStyleCnt="0">
        <dgm:presLayoutVars>
          <dgm:hierBranch val="init"/>
        </dgm:presLayoutVars>
      </dgm:prSet>
      <dgm:spPr/>
    </dgm:pt>
    <dgm:pt modelId="{B519AA19-1062-48D9-90D1-68AE40034DF1}" type="pres">
      <dgm:prSet presAssocID="{FEC03451-3493-42A9-8AA3-7896F3202187}" presName="rootComposite" presStyleCnt="0"/>
      <dgm:spPr/>
    </dgm:pt>
    <dgm:pt modelId="{2BD19059-D5E4-4139-AD9A-4F38A8B083F9}" type="pres">
      <dgm:prSet presAssocID="{FEC03451-3493-42A9-8AA3-7896F3202187}" presName="rootText" presStyleLbl="node3" presStyleIdx="0" presStyleCnt="16" custScaleY="58366" custLinFactNeighborX="-4538" custLinFactNeighborY="-5443">
        <dgm:presLayoutVars>
          <dgm:chPref val="3"/>
        </dgm:presLayoutVars>
      </dgm:prSet>
      <dgm:spPr/>
    </dgm:pt>
    <dgm:pt modelId="{F47EA439-7C29-40AA-A975-EF5623A27268}" type="pres">
      <dgm:prSet presAssocID="{FEC03451-3493-42A9-8AA3-7896F3202187}" presName="rootConnector" presStyleLbl="node3" presStyleIdx="0" presStyleCnt="16"/>
      <dgm:spPr/>
    </dgm:pt>
    <dgm:pt modelId="{A62C8336-253A-47EB-A34F-9B484115AC0C}" type="pres">
      <dgm:prSet presAssocID="{FEC03451-3493-42A9-8AA3-7896F3202187}" presName="hierChild4" presStyleCnt="0"/>
      <dgm:spPr/>
    </dgm:pt>
    <dgm:pt modelId="{03DA48F3-670E-4E51-8593-36FEE662E977}" type="pres">
      <dgm:prSet presAssocID="{FEC03451-3493-42A9-8AA3-7896F3202187}" presName="hierChild5" presStyleCnt="0"/>
      <dgm:spPr/>
    </dgm:pt>
    <dgm:pt modelId="{A6EE31F3-7471-4C1F-8ED2-7DAD6540BA0B}" type="pres">
      <dgm:prSet presAssocID="{C799F141-5DCC-485E-BA18-524C44B878EB}" presName="Name37" presStyleLbl="parChTrans1D3" presStyleIdx="1" presStyleCnt="16"/>
      <dgm:spPr/>
    </dgm:pt>
    <dgm:pt modelId="{A24FD5ED-70E6-4190-8568-3B9562364EB0}" type="pres">
      <dgm:prSet presAssocID="{0E496CD6-E61D-4ACA-8FE4-8C4C697EAAC4}" presName="hierRoot2" presStyleCnt="0">
        <dgm:presLayoutVars>
          <dgm:hierBranch val="init"/>
        </dgm:presLayoutVars>
      </dgm:prSet>
      <dgm:spPr/>
    </dgm:pt>
    <dgm:pt modelId="{DC35E468-136B-4857-B1AC-7E5338F7BEDD}" type="pres">
      <dgm:prSet presAssocID="{0E496CD6-E61D-4ACA-8FE4-8C4C697EAAC4}" presName="rootComposite" presStyleCnt="0"/>
      <dgm:spPr/>
    </dgm:pt>
    <dgm:pt modelId="{5FA98914-64D1-436D-A70F-9AF63EB97724}" type="pres">
      <dgm:prSet presAssocID="{0E496CD6-E61D-4ACA-8FE4-8C4C697EAAC4}" presName="rootText" presStyleLbl="node3" presStyleIdx="1" presStyleCnt="16" custScaleY="58366" custLinFactY="83791" custLinFactNeighborX="-3456" custLinFactNeighborY="100000">
        <dgm:presLayoutVars>
          <dgm:chPref val="3"/>
        </dgm:presLayoutVars>
      </dgm:prSet>
      <dgm:spPr/>
    </dgm:pt>
    <dgm:pt modelId="{0F332892-6AE3-47B0-A9A6-8C15DD584C03}" type="pres">
      <dgm:prSet presAssocID="{0E496CD6-E61D-4ACA-8FE4-8C4C697EAAC4}" presName="rootConnector" presStyleLbl="node3" presStyleIdx="1" presStyleCnt="16"/>
      <dgm:spPr/>
    </dgm:pt>
    <dgm:pt modelId="{D71A22FA-E783-43C0-A5A1-42E05E98BE3C}" type="pres">
      <dgm:prSet presAssocID="{0E496CD6-E61D-4ACA-8FE4-8C4C697EAAC4}" presName="hierChild4" presStyleCnt="0"/>
      <dgm:spPr/>
    </dgm:pt>
    <dgm:pt modelId="{07DA3DBA-F6DC-43EB-9428-FB71666D9F28}" type="pres">
      <dgm:prSet presAssocID="{0E496CD6-E61D-4ACA-8FE4-8C4C697EAAC4}" presName="hierChild5" presStyleCnt="0"/>
      <dgm:spPr/>
    </dgm:pt>
    <dgm:pt modelId="{5AB09B7A-EDDF-4885-A5BF-CE667572A0ED}" type="pres">
      <dgm:prSet presAssocID="{9C0C453E-6509-429F-AC79-0DF8302477C2}" presName="Name37" presStyleLbl="parChTrans1D3" presStyleIdx="2" presStyleCnt="16"/>
      <dgm:spPr/>
    </dgm:pt>
    <dgm:pt modelId="{46F1D7B8-CC38-4191-83D7-7693947ADA0A}" type="pres">
      <dgm:prSet presAssocID="{D651F3A0-8AB7-4522-A1F0-18C1E8DC245A}" presName="hierRoot2" presStyleCnt="0">
        <dgm:presLayoutVars>
          <dgm:hierBranch val="init"/>
        </dgm:presLayoutVars>
      </dgm:prSet>
      <dgm:spPr/>
    </dgm:pt>
    <dgm:pt modelId="{C224D56D-89BA-4D54-997D-287321540B64}" type="pres">
      <dgm:prSet presAssocID="{D651F3A0-8AB7-4522-A1F0-18C1E8DC245A}" presName="rootComposite" presStyleCnt="0"/>
      <dgm:spPr/>
    </dgm:pt>
    <dgm:pt modelId="{2CADD87D-E1A9-4258-8167-627B26471E5B}" type="pres">
      <dgm:prSet presAssocID="{D651F3A0-8AB7-4522-A1F0-18C1E8DC245A}" presName="rootText" presStyleLbl="node3" presStyleIdx="2" presStyleCnt="16" custScaleY="58366" custLinFactY="55552" custLinFactNeighborX="-3201" custLinFactNeighborY="100000">
        <dgm:presLayoutVars>
          <dgm:chPref val="3"/>
        </dgm:presLayoutVars>
      </dgm:prSet>
      <dgm:spPr/>
    </dgm:pt>
    <dgm:pt modelId="{86CEC651-3488-45E2-B5AD-443E7D1DBD91}" type="pres">
      <dgm:prSet presAssocID="{D651F3A0-8AB7-4522-A1F0-18C1E8DC245A}" presName="rootConnector" presStyleLbl="node3" presStyleIdx="2" presStyleCnt="16"/>
      <dgm:spPr/>
    </dgm:pt>
    <dgm:pt modelId="{DF665D09-3094-4837-8CC0-5FEBBD4468C7}" type="pres">
      <dgm:prSet presAssocID="{D651F3A0-8AB7-4522-A1F0-18C1E8DC245A}" presName="hierChild4" presStyleCnt="0"/>
      <dgm:spPr/>
    </dgm:pt>
    <dgm:pt modelId="{E9ECCF04-46AD-49DF-A953-65BB51836CCA}" type="pres">
      <dgm:prSet presAssocID="{D651F3A0-8AB7-4522-A1F0-18C1E8DC245A}" presName="hierChild5" presStyleCnt="0"/>
      <dgm:spPr/>
    </dgm:pt>
    <dgm:pt modelId="{54BCB90C-C9F9-4993-95E4-87D5D946C69E}" type="pres">
      <dgm:prSet presAssocID="{E08DB7DE-9E48-4D88-9C05-4A7B61F05FA2}" presName="Name37" presStyleLbl="parChTrans1D3" presStyleIdx="3" presStyleCnt="16"/>
      <dgm:spPr/>
    </dgm:pt>
    <dgm:pt modelId="{972A0005-10AE-46C0-82D2-98F86D9598D1}" type="pres">
      <dgm:prSet presAssocID="{61F62952-7531-42FC-A22D-09FE7E96636C}" presName="hierRoot2" presStyleCnt="0">
        <dgm:presLayoutVars>
          <dgm:hierBranch val="init"/>
        </dgm:presLayoutVars>
      </dgm:prSet>
      <dgm:spPr/>
    </dgm:pt>
    <dgm:pt modelId="{90328291-9251-417B-9292-F2084A1FB2BA}" type="pres">
      <dgm:prSet presAssocID="{61F62952-7531-42FC-A22D-09FE7E96636C}" presName="rootComposite" presStyleCnt="0"/>
      <dgm:spPr/>
    </dgm:pt>
    <dgm:pt modelId="{495957E2-98AE-440F-9D58-988B3017F054}" type="pres">
      <dgm:prSet presAssocID="{61F62952-7531-42FC-A22D-09FE7E96636C}" presName="rootText" presStyleLbl="node3" presStyleIdx="3" presStyleCnt="16" custScaleY="58366" custLinFactY="-100000" custLinFactNeighborX="-3864" custLinFactNeighborY="-134323">
        <dgm:presLayoutVars>
          <dgm:chPref val="3"/>
        </dgm:presLayoutVars>
      </dgm:prSet>
      <dgm:spPr/>
    </dgm:pt>
    <dgm:pt modelId="{9506BA5C-70DE-4D03-B9C4-8B996DAEAC1E}" type="pres">
      <dgm:prSet presAssocID="{61F62952-7531-42FC-A22D-09FE7E96636C}" presName="rootConnector" presStyleLbl="node3" presStyleIdx="3" presStyleCnt="16"/>
      <dgm:spPr/>
    </dgm:pt>
    <dgm:pt modelId="{3CE52F44-6D21-4F7F-B756-525326709A50}" type="pres">
      <dgm:prSet presAssocID="{61F62952-7531-42FC-A22D-09FE7E96636C}" presName="hierChild4" presStyleCnt="0"/>
      <dgm:spPr/>
    </dgm:pt>
    <dgm:pt modelId="{D584CE13-623A-41A0-A158-030C0F9A4060}" type="pres">
      <dgm:prSet presAssocID="{61F62952-7531-42FC-A22D-09FE7E96636C}" presName="hierChild5" presStyleCnt="0"/>
      <dgm:spPr/>
    </dgm:pt>
    <dgm:pt modelId="{1DD38157-3B51-4626-85F6-882EF677AD5B}" type="pres">
      <dgm:prSet presAssocID="{193045E1-14D0-4736-B3D3-97CBCEF494F5}" presName="Name37" presStyleLbl="parChTrans1D3" presStyleIdx="4" presStyleCnt="16"/>
      <dgm:spPr/>
    </dgm:pt>
    <dgm:pt modelId="{19284A27-3476-4FCC-83D0-BCB88EC48D5D}" type="pres">
      <dgm:prSet presAssocID="{4EAFA083-3662-4791-84FA-94C940D0E44F}" presName="hierRoot2" presStyleCnt="0">
        <dgm:presLayoutVars>
          <dgm:hierBranch val="init"/>
        </dgm:presLayoutVars>
      </dgm:prSet>
      <dgm:spPr/>
    </dgm:pt>
    <dgm:pt modelId="{BCEAF06D-6710-45F2-803E-78AA643D9CAC}" type="pres">
      <dgm:prSet presAssocID="{4EAFA083-3662-4791-84FA-94C940D0E44F}" presName="rootComposite" presStyleCnt="0"/>
      <dgm:spPr/>
    </dgm:pt>
    <dgm:pt modelId="{E84E8AAE-B2A2-49C2-ABE1-7540DA3FC56C}" type="pres">
      <dgm:prSet presAssocID="{4EAFA083-3662-4791-84FA-94C940D0E44F}" presName="rootText" presStyleLbl="node3" presStyleIdx="4" presStyleCnt="16" custScaleY="58366" custLinFactY="-100000" custLinFactNeighborX="-3865" custLinFactNeighborY="-162470">
        <dgm:presLayoutVars>
          <dgm:chPref val="3"/>
        </dgm:presLayoutVars>
      </dgm:prSet>
      <dgm:spPr/>
    </dgm:pt>
    <dgm:pt modelId="{D825850E-88BB-472F-8592-7BB0A350393F}" type="pres">
      <dgm:prSet presAssocID="{4EAFA083-3662-4791-84FA-94C940D0E44F}" presName="rootConnector" presStyleLbl="node3" presStyleIdx="4" presStyleCnt="16"/>
      <dgm:spPr/>
    </dgm:pt>
    <dgm:pt modelId="{14165AF5-C8E7-45F0-8D08-0B183AB2F880}" type="pres">
      <dgm:prSet presAssocID="{4EAFA083-3662-4791-84FA-94C940D0E44F}" presName="hierChild4" presStyleCnt="0"/>
      <dgm:spPr/>
    </dgm:pt>
    <dgm:pt modelId="{655E56D2-AE7D-474C-8A74-61E49AC42B1C}" type="pres">
      <dgm:prSet presAssocID="{4EAFA083-3662-4791-84FA-94C940D0E44F}" presName="hierChild5" presStyleCnt="0"/>
      <dgm:spPr/>
    </dgm:pt>
    <dgm:pt modelId="{3DD72C61-6FD8-4122-9584-30AD8CCE65E2}" type="pres">
      <dgm:prSet presAssocID="{92BB282B-080A-40E4-B71D-E113506432AC}" presName="Name37" presStyleLbl="parChTrans1D3" presStyleIdx="5" presStyleCnt="16"/>
      <dgm:spPr/>
    </dgm:pt>
    <dgm:pt modelId="{5F15F2B9-1AC7-4821-AA3E-5543A199EB70}" type="pres">
      <dgm:prSet presAssocID="{A2522F73-91CE-4DF0-B310-6EEFA9A267AF}" presName="hierRoot2" presStyleCnt="0">
        <dgm:presLayoutVars>
          <dgm:hierBranch val="init"/>
        </dgm:presLayoutVars>
      </dgm:prSet>
      <dgm:spPr/>
    </dgm:pt>
    <dgm:pt modelId="{BBF534A5-E0EF-4965-87AC-DF702E0BDB26}" type="pres">
      <dgm:prSet presAssocID="{A2522F73-91CE-4DF0-B310-6EEFA9A267AF}" presName="rootComposite" presStyleCnt="0"/>
      <dgm:spPr/>
    </dgm:pt>
    <dgm:pt modelId="{72FEE2DA-061A-4241-A166-F2671E692881}" type="pres">
      <dgm:prSet presAssocID="{A2522F73-91CE-4DF0-B310-6EEFA9A267AF}" presName="rootText" presStyleLbl="node3" presStyleIdx="5" presStyleCnt="16" custScaleY="58366" custLinFactY="-100000" custLinFactNeighborX="-3865" custLinFactNeighborY="-189691">
        <dgm:presLayoutVars>
          <dgm:chPref val="3"/>
        </dgm:presLayoutVars>
      </dgm:prSet>
      <dgm:spPr/>
    </dgm:pt>
    <dgm:pt modelId="{C3137823-B671-4E00-86DE-595FFFF77B02}" type="pres">
      <dgm:prSet presAssocID="{A2522F73-91CE-4DF0-B310-6EEFA9A267AF}" presName="rootConnector" presStyleLbl="node3" presStyleIdx="5" presStyleCnt="16"/>
      <dgm:spPr/>
    </dgm:pt>
    <dgm:pt modelId="{06A77ABB-00E5-4DC9-B53C-0E13A783BF1B}" type="pres">
      <dgm:prSet presAssocID="{A2522F73-91CE-4DF0-B310-6EEFA9A267AF}" presName="hierChild4" presStyleCnt="0"/>
      <dgm:spPr/>
    </dgm:pt>
    <dgm:pt modelId="{B99C6E98-4356-4D23-89B0-A31A0D0A7518}" type="pres">
      <dgm:prSet presAssocID="{A2522F73-91CE-4DF0-B310-6EEFA9A267AF}" presName="hierChild5" presStyleCnt="0"/>
      <dgm:spPr/>
    </dgm:pt>
    <dgm:pt modelId="{94DB39DC-90C3-4107-A626-C8ED43ECA8F4}" type="pres">
      <dgm:prSet presAssocID="{5E4BE8BD-D06B-4D30-A989-B985738530BA}" presName="hierChild5" presStyleCnt="0"/>
      <dgm:spPr/>
    </dgm:pt>
    <dgm:pt modelId="{06F083DD-9768-463B-A9CD-1B4E0744D2A6}" type="pres">
      <dgm:prSet presAssocID="{13200A30-AAE5-4006-BF22-785161EF9802}" presName="Name37" presStyleLbl="parChTrans1D2" presStyleIdx="1" presStyleCnt="3"/>
      <dgm:spPr/>
    </dgm:pt>
    <dgm:pt modelId="{B7E88229-DE71-4956-A3CF-FD18CD89A4E8}" type="pres">
      <dgm:prSet presAssocID="{38ED68AE-AF65-402F-A692-8E3838643C0E}" presName="hierRoot2" presStyleCnt="0">
        <dgm:presLayoutVars>
          <dgm:hierBranch val="init"/>
        </dgm:presLayoutVars>
      </dgm:prSet>
      <dgm:spPr/>
    </dgm:pt>
    <dgm:pt modelId="{CFCCCB6D-429E-4415-A399-202A8FD07362}" type="pres">
      <dgm:prSet presAssocID="{38ED68AE-AF65-402F-A692-8E3838643C0E}" presName="rootComposite" presStyleCnt="0"/>
      <dgm:spPr/>
    </dgm:pt>
    <dgm:pt modelId="{75182C4C-3201-4954-95F2-25B5203EA413}" type="pres">
      <dgm:prSet presAssocID="{38ED68AE-AF65-402F-A692-8E3838643C0E}" presName="rootText" presStyleLbl="node2" presStyleIdx="1" presStyleCnt="3" custScaleY="81538" custLinFactNeighborY="-2817">
        <dgm:presLayoutVars>
          <dgm:chPref val="3"/>
        </dgm:presLayoutVars>
      </dgm:prSet>
      <dgm:spPr/>
    </dgm:pt>
    <dgm:pt modelId="{E8DDCBEC-2EDD-4F50-97E4-A96D0EE31C06}" type="pres">
      <dgm:prSet presAssocID="{38ED68AE-AF65-402F-A692-8E3838643C0E}" presName="rootConnector" presStyleLbl="node2" presStyleIdx="1" presStyleCnt="3"/>
      <dgm:spPr/>
    </dgm:pt>
    <dgm:pt modelId="{60B22F16-5910-4A26-8EDA-72D5AF506D0A}" type="pres">
      <dgm:prSet presAssocID="{38ED68AE-AF65-402F-A692-8E3838643C0E}" presName="hierChild4" presStyleCnt="0"/>
      <dgm:spPr/>
    </dgm:pt>
    <dgm:pt modelId="{5DFBADC2-849F-41EB-96D9-9C7D13E643B2}" type="pres">
      <dgm:prSet presAssocID="{81905145-7513-44C5-8483-7EF156A5D08F}" presName="Name37" presStyleLbl="parChTrans1D3" presStyleIdx="6" presStyleCnt="16"/>
      <dgm:spPr/>
    </dgm:pt>
    <dgm:pt modelId="{BBD529EC-EC6F-48EF-A129-4E781040C29E}" type="pres">
      <dgm:prSet presAssocID="{AB3B24B2-2DBE-40B5-87B0-576C21B009A7}" presName="hierRoot2" presStyleCnt="0">
        <dgm:presLayoutVars>
          <dgm:hierBranch val="init"/>
        </dgm:presLayoutVars>
      </dgm:prSet>
      <dgm:spPr/>
    </dgm:pt>
    <dgm:pt modelId="{B1CF1A9F-2005-4FBF-A34E-AD4CC21C5109}" type="pres">
      <dgm:prSet presAssocID="{AB3B24B2-2DBE-40B5-87B0-576C21B009A7}" presName="rootComposite" presStyleCnt="0"/>
      <dgm:spPr/>
    </dgm:pt>
    <dgm:pt modelId="{49EF40CC-BBE8-4ADC-A062-B7EEFD70C98E}" type="pres">
      <dgm:prSet presAssocID="{AB3B24B2-2DBE-40B5-87B0-576C21B009A7}" presName="rootText" presStyleLbl="node3" presStyleIdx="6" presStyleCnt="16" custScaleY="58366" custLinFactNeighborX="-7655" custLinFactNeighborY="-5878">
        <dgm:presLayoutVars>
          <dgm:chPref val="3"/>
        </dgm:presLayoutVars>
      </dgm:prSet>
      <dgm:spPr/>
    </dgm:pt>
    <dgm:pt modelId="{C4C5BB06-508A-41A8-BE01-7C7828350C96}" type="pres">
      <dgm:prSet presAssocID="{AB3B24B2-2DBE-40B5-87B0-576C21B009A7}" presName="rootConnector" presStyleLbl="node3" presStyleIdx="6" presStyleCnt="16"/>
      <dgm:spPr/>
    </dgm:pt>
    <dgm:pt modelId="{55814F9B-D4B8-4A86-9AAE-95805D0BF8C7}" type="pres">
      <dgm:prSet presAssocID="{AB3B24B2-2DBE-40B5-87B0-576C21B009A7}" presName="hierChild4" presStyleCnt="0"/>
      <dgm:spPr/>
    </dgm:pt>
    <dgm:pt modelId="{B3D74894-E5B1-4BE1-B37F-1B780D8D0C87}" type="pres">
      <dgm:prSet presAssocID="{AB3B24B2-2DBE-40B5-87B0-576C21B009A7}" presName="hierChild5" presStyleCnt="0"/>
      <dgm:spPr/>
    </dgm:pt>
    <dgm:pt modelId="{5105FA71-46DC-4F62-91BD-605A2F1A82E7}" type="pres">
      <dgm:prSet presAssocID="{52F90BA8-E7F2-4391-8A39-44D40B7CD5BC}" presName="Name37" presStyleLbl="parChTrans1D3" presStyleIdx="7" presStyleCnt="16"/>
      <dgm:spPr/>
    </dgm:pt>
    <dgm:pt modelId="{F339F6DE-ACF1-424C-ADC3-04C766C3E913}" type="pres">
      <dgm:prSet presAssocID="{7CAF170A-33EC-4E92-9A44-A3DD9D38115A}" presName="hierRoot2" presStyleCnt="0">
        <dgm:presLayoutVars>
          <dgm:hierBranch val="init"/>
        </dgm:presLayoutVars>
      </dgm:prSet>
      <dgm:spPr/>
    </dgm:pt>
    <dgm:pt modelId="{2FABA204-379F-4AFF-AFE4-07DF5AE73D58}" type="pres">
      <dgm:prSet presAssocID="{7CAF170A-33EC-4E92-9A44-A3DD9D38115A}" presName="rootComposite" presStyleCnt="0"/>
      <dgm:spPr/>
    </dgm:pt>
    <dgm:pt modelId="{ACB19E0F-6D7F-4265-AC5F-310FADF98701}" type="pres">
      <dgm:prSet presAssocID="{7CAF170A-33EC-4E92-9A44-A3DD9D38115A}" presName="rootText" presStyleLbl="node3" presStyleIdx="7" presStyleCnt="16" custScaleY="58366" custLinFactNeighborX="-7655" custLinFactNeighborY="-32972">
        <dgm:presLayoutVars>
          <dgm:chPref val="3"/>
        </dgm:presLayoutVars>
      </dgm:prSet>
      <dgm:spPr/>
    </dgm:pt>
    <dgm:pt modelId="{6BF22B13-D7E1-4967-8172-DB7061B57415}" type="pres">
      <dgm:prSet presAssocID="{7CAF170A-33EC-4E92-9A44-A3DD9D38115A}" presName="rootConnector" presStyleLbl="node3" presStyleIdx="7" presStyleCnt="16"/>
      <dgm:spPr/>
    </dgm:pt>
    <dgm:pt modelId="{3860D64F-2B54-4BD6-A1E0-D6913547FA11}" type="pres">
      <dgm:prSet presAssocID="{7CAF170A-33EC-4E92-9A44-A3DD9D38115A}" presName="hierChild4" presStyleCnt="0"/>
      <dgm:spPr/>
    </dgm:pt>
    <dgm:pt modelId="{E25C3863-676F-41DB-9930-01B063421F72}" type="pres">
      <dgm:prSet presAssocID="{7CAF170A-33EC-4E92-9A44-A3DD9D38115A}" presName="hierChild5" presStyleCnt="0"/>
      <dgm:spPr/>
    </dgm:pt>
    <dgm:pt modelId="{EE3BBDA9-BB24-4AFA-8EC8-913D56BECAF7}" type="pres">
      <dgm:prSet presAssocID="{7C777B4A-B289-4FE8-92B7-EAEC75774344}" presName="Name37" presStyleLbl="parChTrans1D3" presStyleIdx="8" presStyleCnt="16"/>
      <dgm:spPr/>
    </dgm:pt>
    <dgm:pt modelId="{3CFA764C-7849-425F-A388-0C39C720D71B}" type="pres">
      <dgm:prSet presAssocID="{B6D8C84F-FBFF-4192-B759-6BB6EBF49739}" presName="hierRoot2" presStyleCnt="0">
        <dgm:presLayoutVars>
          <dgm:hierBranch val="init"/>
        </dgm:presLayoutVars>
      </dgm:prSet>
      <dgm:spPr/>
    </dgm:pt>
    <dgm:pt modelId="{A0CE43E3-8D06-4593-8871-A0CE444C4E36}" type="pres">
      <dgm:prSet presAssocID="{B6D8C84F-FBFF-4192-B759-6BB6EBF49739}" presName="rootComposite" presStyleCnt="0"/>
      <dgm:spPr/>
    </dgm:pt>
    <dgm:pt modelId="{9398FD81-E77C-436D-BEED-F2A60A16BE85}" type="pres">
      <dgm:prSet presAssocID="{B6D8C84F-FBFF-4192-B759-6BB6EBF49739}" presName="rootText" presStyleLbl="node3" presStyleIdx="8" presStyleCnt="16" custScaleY="58366" custLinFactNeighborX="-7655" custLinFactNeighborY="-60066">
        <dgm:presLayoutVars>
          <dgm:chPref val="3"/>
        </dgm:presLayoutVars>
      </dgm:prSet>
      <dgm:spPr/>
    </dgm:pt>
    <dgm:pt modelId="{3D674627-CF69-4AF9-81AF-56B173532D0F}" type="pres">
      <dgm:prSet presAssocID="{B6D8C84F-FBFF-4192-B759-6BB6EBF49739}" presName="rootConnector" presStyleLbl="node3" presStyleIdx="8" presStyleCnt="16"/>
      <dgm:spPr/>
    </dgm:pt>
    <dgm:pt modelId="{DC2B863E-F0EB-46F9-86B0-7B7E47C060A8}" type="pres">
      <dgm:prSet presAssocID="{B6D8C84F-FBFF-4192-B759-6BB6EBF49739}" presName="hierChild4" presStyleCnt="0"/>
      <dgm:spPr/>
    </dgm:pt>
    <dgm:pt modelId="{49F6C728-9F19-4A5A-A23E-04DF1BA40EE3}" type="pres">
      <dgm:prSet presAssocID="{B6D8C84F-FBFF-4192-B759-6BB6EBF49739}" presName="hierChild5" presStyleCnt="0"/>
      <dgm:spPr/>
    </dgm:pt>
    <dgm:pt modelId="{48C41755-1FCC-4DE0-B3C8-31D4527D0B14}" type="pres">
      <dgm:prSet presAssocID="{5449C6F1-FE54-4385-A44D-856718C9B301}" presName="Name37" presStyleLbl="parChTrans1D3" presStyleIdx="9" presStyleCnt="16"/>
      <dgm:spPr/>
    </dgm:pt>
    <dgm:pt modelId="{BDF8BB73-FD86-4062-B951-ED30C93BB451}" type="pres">
      <dgm:prSet presAssocID="{A3E38A65-10C2-4A02-813B-00C5F332A6FD}" presName="hierRoot2" presStyleCnt="0">
        <dgm:presLayoutVars>
          <dgm:hierBranch val="init"/>
        </dgm:presLayoutVars>
      </dgm:prSet>
      <dgm:spPr/>
    </dgm:pt>
    <dgm:pt modelId="{86E4F6E6-1056-48B7-B5E1-41DF75A52AE5}" type="pres">
      <dgm:prSet presAssocID="{A3E38A65-10C2-4A02-813B-00C5F332A6FD}" presName="rootComposite" presStyleCnt="0"/>
      <dgm:spPr/>
    </dgm:pt>
    <dgm:pt modelId="{BED044BE-9D59-4A9B-B28C-6A4EA337D6AB}" type="pres">
      <dgm:prSet presAssocID="{A3E38A65-10C2-4A02-813B-00C5F332A6FD}" presName="rootText" presStyleLbl="node3" presStyleIdx="9" presStyleCnt="16" custScaleY="58366" custLinFactNeighborX="-7655" custLinFactNeighborY="-85974">
        <dgm:presLayoutVars>
          <dgm:chPref val="3"/>
        </dgm:presLayoutVars>
      </dgm:prSet>
      <dgm:spPr/>
    </dgm:pt>
    <dgm:pt modelId="{9F6B8700-893E-4F54-A029-7EEFA8DC5A7E}" type="pres">
      <dgm:prSet presAssocID="{A3E38A65-10C2-4A02-813B-00C5F332A6FD}" presName="rootConnector" presStyleLbl="node3" presStyleIdx="9" presStyleCnt="16"/>
      <dgm:spPr/>
    </dgm:pt>
    <dgm:pt modelId="{6E44B3DF-FA32-46FF-9F32-7C863EBA8EBD}" type="pres">
      <dgm:prSet presAssocID="{A3E38A65-10C2-4A02-813B-00C5F332A6FD}" presName="hierChild4" presStyleCnt="0"/>
      <dgm:spPr/>
    </dgm:pt>
    <dgm:pt modelId="{392388BA-8D27-477C-A52B-A8B675C51604}" type="pres">
      <dgm:prSet presAssocID="{A3E38A65-10C2-4A02-813B-00C5F332A6FD}" presName="hierChild5" presStyleCnt="0"/>
      <dgm:spPr/>
    </dgm:pt>
    <dgm:pt modelId="{446FD8C0-B524-436F-9FC3-8362F0B60457}" type="pres">
      <dgm:prSet presAssocID="{20C1F6CF-1D73-4B10-9699-054F29271BD1}" presName="Name37" presStyleLbl="parChTrans1D3" presStyleIdx="10" presStyleCnt="16"/>
      <dgm:spPr/>
    </dgm:pt>
    <dgm:pt modelId="{E274303B-10D4-4877-A901-EC18ABEBDC1E}" type="pres">
      <dgm:prSet presAssocID="{AD6E14C8-2A0A-4B01-852F-68318169ABA2}" presName="hierRoot2" presStyleCnt="0">
        <dgm:presLayoutVars>
          <dgm:hierBranch val="init"/>
        </dgm:presLayoutVars>
      </dgm:prSet>
      <dgm:spPr/>
    </dgm:pt>
    <dgm:pt modelId="{EF7B3A6E-5FDB-457E-A930-2940868758AD}" type="pres">
      <dgm:prSet presAssocID="{AD6E14C8-2A0A-4B01-852F-68318169ABA2}" presName="rootComposite" presStyleCnt="0"/>
      <dgm:spPr/>
    </dgm:pt>
    <dgm:pt modelId="{B5F5F80A-1C6A-46E0-AB8E-878ECD5650E5}" type="pres">
      <dgm:prSet presAssocID="{AD6E14C8-2A0A-4B01-852F-68318169ABA2}" presName="rootText" presStyleLbl="node3" presStyleIdx="10" presStyleCnt="16" custScaleY="58366" custLinFactY="-12578" custLinFactNeighborX="-7655" custLinFactNeighborY="-100000">
        <dgm:presLayoutVars>
          <dgm:chPref val="3"/>
        </dgm:presLayoutVars>
      </dgm:prSet>
      <dgm:spPr/>
    </dgm:pt>
    <dgm:pt modelId="{9237DEF1-4D67-4E74-AC2E-331E0FF068A7}" type="pres">
      <dgm:prSet presAssocID="{AD6E14C8-2A0A-4B01-852F-68318169ABA2}" presName="rootConnector" presStyleLbl="node3" presStyleIdx="10" presStyleCnt="16"/>
      <dgm:spPr/>
    </dgm:pt>
    <dgm:pt modelId="{1F4EEABD-4D17-4EDA-B2C0-4A0B9F38E852}" type="pres">
      <dgm:prSet presAssocID="{AD6E14C8-2A0A-4B01-852F-68318169ABA2}" presName="hierChild4" presStyleCnt="0"/>
      <dgm:spPr/>
    </dgm:pt>
    <dgm:pt modelId="{9391AA20-5D15-4EE6-9721-854CFFEA522B}" type="pres">
      <dgm:prSet presAssocID="{AD6E14C8-2A0A-4B01-852F-68318169ABA2}" presName="hierChild5" presStyleCnt="0"/>
      <dgm:spPr/>
    </dgm:pt>
    <dgm:pt modelId="{8595576D-7181-4FA6-8A7B-FD51A5C36C27}" type="pres">
      <dgm:prSet presAssocID="{38ED68AE-AF65-402F-A692-8E3838643C0E}" presName="hierChild5" presStyleCnt="0"/>
      <dgm:spPr/>
    </dgm:pt>
    <dgm:pt modelId="{AF53158F-5E40-4CFE-9D0E-0FB7264AB22D}" type="pres">
      <dgm:prSet presAssocID="{BB22D403-FEF8-4497-8B90-5A575B09C697}" presName="Name37" presStyleLbl="parChTrans1D2" presStyleIdx="2" presStyleCnt="3"/>
      <dgm:spPr/>
    </dgm:pt>
    <dgm:pt modelId="{ADCF6725-076F-4F26-98E7-677EAFB14ED9}" type="pres">
      <dgm:prSet presAssocID="{0D512AE3-E16D-45D9-8520-A3B123A4BADA}" presName="hierRoot2" presStyleCnt="0">
        <dgm:presLayoutVars>
          <dgm:hierBranch val="init"/>
        </dgm:presLayoutVars>
      </dgm:prSet>
      <dgm:spPr/>
    </dgm:pt>
    <dgm:pt modelId="{0ADD8C4F-4661-4DE7-B774-2D3372A02BD9}" type="pres">
      <dgm:prSet presAssocID="{0D512AE3-E16D-45D9-8520-A3B123A4BADA}" presName="rootComposite" presStyleCnt="0"/>
      <dgm:spPr/>
    </dgm:pt>
    <dgm:pt modelId="{BB134B99-E026-4328-B09F-7473348BF5B1}" type="pres">
      <dgm:prSet presAssocID="{0D512AE3-E16D-45D9-8520-A3B123A4BADA}" presName="rootText" presStyleLbl="node2" presStyleIdx="2" presStyleCnt="3" custScaleY="81538" custLinFactNeighborY="-2817">
        <dgm:presLayoutVars>
          <dgm:chPref val="3"/>
        </dgm:presLayoutVars>
      </dgm:prSet>
      <dgm:spPr/>
    </dgm:pt>
    <dgm:pt modelId="{0F9EBCE2-AE10-46EE-A1B2-2EF3CAFA38EC}" type="pres">
      <dgm:prSet presAssocID="{0D512AE3-E16D-45D9-8520-A3B123A4BADA}" presName="rootConnector" presStyleLbl="node2" presStyleIdx="2" presStyleCnt="3"/>
      <dgm:spPr/>
    </dgm:pt>
    <dgm:pt modelId="{B0E4A701-1F19-4925-820D-00CEC8EB315E}" type="pres">
      <dgm:prSet presAssocID="{0D512AE3-E16D-45D9-8520-A3B123A4BADA}" presName="hierChild4" presStyleCnt="0"/>
      <dgm:spPr/>
    </dgm:pt>
    <dgm:pt modelId="{EB271B07-236F-42CA-9795-D5297C52DB70}" type="pres">
      <dgm:prSet presAssocID="{A9213B16-7BFE-4906-839A-814F89C67EB6}" presName="Name37" presStyleLbl="parChTrans1D3" presStyleIdx="11" presStyleCnt="16"/>
      <dgm:spPr/>
    </dgm:pt>
    <dgm:pt modelId="{BE027030-6D7D-43BF-AF6A-1CFA3FED549F}" type="pres">
      <dgm:prSet presAssocID="{A0821330-E22D-4B6B-A33E-0DB4B3D94F08}" presName="hierRoot2" presStyleCnt="0">
        <dgm:presLayoutVars>
          <dgm:hierBranch val="init"/>
        </dgm:presLayoutVars>
      </dgm:prSet>
      <dgm:spPr/>
    </dgm:pt>
    <dgm:pt modelId="{F23F6EFC-EE86-4990-BBDA-12D5946FC3F4}" type="pres">
      <dgm:prSet presAssocID="{A0821330-E22D-4B6B-A33E-0DB4B3D94F08}" presName="rootComposite" presStyleCnt="0"/>
      <dgm:spPr/>
    </dgm:pt>
    <dgm:pt modelId="{0ADB903A-343E-498B-84D3-169FA7065BC6}" type="pres">
      <dgm:prSet presAssocID="{A0821330-E22D-4B6B-A33E-0DB4B3D94F08}" presName="rootText" presStyleLbl="node3" presStyleIdx="11" presStyleCnt="16" custScaleY="58366" custLinFactNeighborX="-1767" custLinFactNeighborY="-7054">
        <dgm:presLayoutVars>
          <dgm:chPref val="3"/>
        </dgm:presLayoutVars>
      </dgm:prSet>
      <dgm:spPr/>
    </dgm:pt>
    <dgm:pt modelId="{C220CDAF-52E9-416D-AB73-AD2D67F4ED5E}" type="pres">
      <dgm:prSet presAssocID="{A0821330-E22D-4B6B-A33E-0DB4B3D94F08}" presName="rootConnector" presStyleLbl="node3" presStyleIdx="11" presStyleCnt="16"/>
      <dgm:spPr/>
    </dgm:pt>
    <dgm:pt modelId="{52F52F6B-F548-4B17-9A23-28ECB38F89B9}" type="pres">
      <dgm:prSet presAssocID="{A0821330-E22D-4B6B-A33E-0DB4B3D94F08}" presName="hierChild4" presStyleCnt="0"/>
      <dgm:spPr/>
    </dgm:pt>
    <dgm:pt modelId="{1AC0965A-3440-464C-8FB0-21ACCD427CCC}" type="pres">
      <dgm:prSet presAssocID="{A0821330-E22D-4B6B-A33E-0DB4B3D94F08}" presName="hierChild5" presStyleCnt="0"/>
      <dgm:spPr/>
    </dgm:pt>
    <dgm:pt modelId="{CF1D38B8-79A7-4402-A409-26600DF97815}" type="pres">
      <dgm:prSet presAssocID="{B471940E-B580-4E21-87F7-F6239288EAAB}" presName="Name37" presStyleLbl="parChTrans1D3" presStyleIdx="12" presStyleCnt="16"/>
      <dgm:spPr/>
    </dgm:pt>
    <dgm:pt modelId="{8D6B5C58-9DB7-44A3-B60C-02B9E92D4706}" type="pres">
      <dgm:prSet presAssocID="{3776EE13-779B-4877-A996-0F0D7BA46A7C}" presName="hierRoot2" presStyleCnt="0">
        <dgm:presLayoutVars>
          <dgm:hierBranch val="init"/>
        </dgm:presLayoutVars>
      </dgm:prSet>
      <dgm:spPr/>
    </dgm:pt>
    <dgm:pt modelId="{4D402824-B598-4491-9F41-6725B599E151}" type="pres">
      <dgm:prSet presAssocID="{3776EE13-779B-4877-A996-0F0D7BA46A7C}" presName="rootComposite" presStyleCnt="0"/>
      <dgm:spPr/>
    </dgm:pt>
    <dgm:pt modelId="{E3DB8B4E-3B17-450F-B3BE-90F01EAB194C}" type="pres">
      <dgm:prSet presAssocID="{3776EE13-779B-4877-A996-0F0D7BA46A7C}" presName="rootText" presStyleLbl="node3" presStyleIdx="12" presStyleCnt="16" custScaleY="58366" custLinFactNeighborX="-1767" custLinFactNeighborY="-32970">
        <dgm:presLayoutVars>
          <dgm:chPref val="3"/>
        </dgm:presLayoutVars>
      </dgm:prSet>
      <dgm:spPr/>
    </dgm:pt>
    <dgm:pt modelId="{350DA1F2-2012-4A4C-BE70-99C0F7F03227}" type="pres">
      <dgm:prSet presAssocID="{3776EE13-779B-4877-A996-0F0D7BA46A7C}" presName="rootConnector" presStyleLbl="node3" presStyleIdx="12" presStyleCnt="16"/>
      <dgm:spPr/>
    </dgm:pt>
    <dgm:pt modelId="{A0E2238C-1311-4C03-9BF7-F2C847BF5DBF}" type="pres">
      <dgm:prSet presAssocID="{3776EE13-779B-4877-A996-0F0D7BA46A7C}" presName="hierChild4" presStyleCnt="0"/>
      <dgm:spPr/>
    </dgm:pt>
    <dgm:pt modelId="{B4960F57-1493-4E3F-B06D-224E0C9FE020}" type="pres">
      <dgm:prSet presAssocID="{3776EE13-779B-4877-A996-0F0D7BA46A7C}" presName="hierChild5" presStyleCnt="0"/>
      <dgm:spPr/>
    </dgm:pt>
    <dgm:pt modelId="{D49DC945-AAB7-4C64-81A9-08A6D057499D}" type="pres">
      <dgm:prSet presAssocID="{43176F72-12EA-4869-8F3D-82C1DBD41F13}" presName="Name37" presStyleLbl="parChTrans1D3" presStyleIdx="13" presStyleCnt="16"/>
      <dgm:spPr/>
    </dgm:pt>
    <dgm:pt modelId="{B413C316-BD50-4F21-A2A4-680BF993DE04}" type="pres">
      <dgm:prSet presAssocID="{B0379EFD-A65A-48E7-9C95-85DE3700F311}" presName="hierRoot2" presStyleCnt="0">
        <dgm:presLayoutVars>
          <dgm:hierBranch val="init"/>
        </dgm:presLayoutVars>
      </dgm:prSet>
      <dgm:spPr/>
    </dgm:pt>
    <dgm:pt modelId="{6E9AE41D-54F1-4EAE-A6B7-98FCF43EEC56}" type="pres">
      <dgm:prSet presAssocID="{B0379EFD-A65A-48E7-9C95-85DE3700F311}" presName="rootComposite" presStyleCnt="0"/>
      <dgm:spPr/>
    </dgm:pt>
    <dgm:pt modelId="{F2574565-F1AA-4B43-8778-0552A94BF026}" type="pres">
      <dgm:prSet presAssocID="{B0379EFD-A65A-48E7-9C95-85DE3700F311}" presName="rootText" presStyleLbl="node3" presStyleIdx="13" presStyleCnt="16" custScaleY="58366" custLinFactNeighborX="-1767" custLinFactNeighborY="-58886">
        <dgm:presLayoutVars>
          <dgm:chPref val="3"/>
        </dgm:presLayoutVars>
      </dgm:prSet>
      <dgm:spPr/>
    </dgm:pt>
    <dgm:pt modelId="{950A8AE2-E8DA-43A6-8B74-5EB5ED7B5ABA}" type="pres">
      <dgm:prSet presAssocID="{B0379EFD-A65A-48E7-9C95-85DE3700F311}" presName="rootConnector" presStyleLbl="node3" presStyleIdx="13" presStyleCnt="16"/>
      <dgm:spPr/>
    </dgm:pt>
    <dgm:pt modelId="{83B4227D-31C4-44FB-8F8C-E00032A14E70}" type="pres">
      <dgm:prSet presAssocID="{B0379EFD-A65A-48E7-9C95-85DE3700F311}" presName="hierChild4" presStyleCnt="0"/>
      <dgm:spPr/>
    </dgm:pt>
    <dgm:pt modelId="{49F38E51-AB87-4652-8095-4C87CE38748F}" type="pres">
      <dgm:prSet presAssocID="{B0379EFD-A65A-48E7-9C95-85DE3700F311}" presName="hierChild5" presStyleCnt="0"/>
      <dgm:spPr/>
    </dgm:pt>
    <dgm:pt modelId="{F5135239-A0C3-4196-905F-D9EBC33EF531}" type="pres">
      <dgm:prSet presAssocID="{EE5A2C22-937E-4CB5-83C7-BBD56BC3C046}" presName="Name37" presStyleLbl="parChTrans1D3" presStyleIdx="14" presStyleCnt="16"/>
      <dgm:spPr/>
    </dgm:pt>
    <dgm:pt modelId="{0FC05CB9-4D63-4D75-B668-C29706B80B19}" type="pres">
      <dgm:prSet presAssocID="{AE7CE6FF-856C-4743-A85A-0EFE4FDF0A99}" presName="hierRoot2" presStyleCnt="0">
        <dgm:presLayoutVars>
          <dgm:hierBranch val="init"/>
        </dgm:presLayoutVars>
      </dgm:prSet>
      <dgm:spPr/>
    </dgm:pt>
    <dgm:pt modelId="{BEA4825B-1C07-4B89-A995-042540F3E61C}" type="pres">
      <dgm:prSet presAssocID="{AE7CE6FF-856C-4743-A85A-0EFE4FDF0A99}" presName="rootComposite" presStyleCnt="0"/>
      <dgm:spPr/>
    </dgm:pt>
    <dgm:pt modelId="{978FAFE3-0FE9-4CD1-A456-64795A763A25}" type="pres">
      <dgm:prSet presAssocID="{AE7CE6FF-856C-4743-A85A-0EFE4FDF0A99}" presName="rootText" presStyleLbl="node3" presStyleIdx="14" presStyleCnt="16" custScaleY="58366" custLinFactNeighborX="-1767" custLinFactNeighborY="-85980">
        <dgm:presLayoutVars>
          <dgm:chPref val="3"/>
        </dgm:presLayoutVars>
      </dgm:prSet>
      <dgm:spPr/>
    </dgm:pt>
    <dgm:pt modelId="{A9D95707-F484-4A58-AB8D-2B3CF412725C}" type="pres">
      <dgm:prSet presAssocID="{AE7CE6FF-856C-4743-A85A-0EFE4FDF0A99}" presName="rootConnector" presStyleLbl="node3" presStyleIdx="14" presStyleCnt="16"/>
      <dgm:spPr/>
    </dgm:pt>
    <dgm:pt modelId="{3DAAD452-5424-4544-BF6F-3AC970141BC5}" type="pres">
      <dgm:prSet presAssocID="{AE7CE6FF-856C-4743-A85A-0EFE4FDF0A99}" presName="hierChild4" presStyleCnt="0"/>
      <dgm:spPr/>
    </dgm:pt>
    <dgm:pt modelId="{B87D122D-7300-4D6C-8B21-3C9037073BA3}" type="pres">
      <dgm:prSet presAssocID="{AE7CE6FF-856C-4743-A85A-0EFE4FDF0A99}" presName="hierChild5" presStyleCnt="0"/>
      <dgm:spPr/>
    </dgm:pt>
    <dgm:pt modelId="{B7F68202-332D-455C-9CDC-F0F710BFB85D}" type="pres">
      <dgm:prSet presAssocID="{917050BA-BEB0-4C1F-87A0-A421423200EA}" presName="Name37" presStyleLbl="parChTrans1D3" presStyleIdx="15" presStyleCnt="16"/>
      <dgm:spPr/>
    </dgm:pt>
    <dgm:pt modelId="{D1C6B63C-ACD2-4BD5-A01D-37C01C007B43}" type="pres">
      <dgm:prSet presAssocID="{3C9D446C-D90B-419A-B231-AC26B4B0B7A4}" presName="hierRoot2" presStyleCnt="0">
        <dgm:presLayoutVars>
          <dgm:hierBranch val="init"/>
        </dgm:presLayoutVars>
      </dgm:prSet>
      <dgm:spPr/>
    </dgm:pt>
    <dgm:pt modelId="{E61A9DF6-A14F-4F6B-A523-BC0D09A05B02}" type="pres">
      <dgm:prSet presAssocID="{3C9D446C-D90B-419A-B231-AC26B4B0B7A4}" presName="rootComposite" presStyleCnt="0"/>
      <dgm:spPr/>
    </dgm:pt>
    <dgm:pt modelId="{227058D9-DC14-4E58-A316-655B3594D5C7}" type="pres">
      <dgm:prSet presAssocID="{3C9D446C-D90B-419A-B231-AC26B4B0B7A4}" presName="rootText" presStyleLbl="node3" presStyleIdx="15" presStyleCnt="16" custScaleY="58366" custLinFactY="-13074" custLinFactNeighborX="-1767" custLinFactNeighborY="-100000">
        <dgm:presLayoutVars>
          <dgm:chPref val="3"/>
        </dgm:presLayoutVars>
      </dgm:prSet>
      <dgm:spPr/>
    </dgm:pt>
    <dgm:pt modelId="{29D9E01E-C92A-4D7B-89E5-06E0E2ADC34A}" type="pres">
      <dgm:prSet presAssocID="{3C9D446C-D90B-419A-B231-AC26B4B0B7A4}" presName="rootConnector" presStyleLbl="node3" presStyleIdx="15" presStyleCnt="16"/>
      <dgm:spPr/>
    </dgm:pt>
    <dgm:pt modelId="{4EE79C1E-CB06-4579-8B8A-9AF0B31A72CE}" type="pres">
      <dgm:prSet presAssocID="{3C9D446C-D90B-419A-B231-AC26B4B0B7A4}" presName="hierChild4" presStyleCnt="0"/>
      <dgm:spPr/>
    </dgm:pt>
    <dgm:pt modelId="{3E52BB40-0FA8-4169-B18C-8CFF91C1A5BB}" type="pres">
      <dgm:prSet presAssocID="{3C9D446C-D90B-419A-B231-AC26B4B0B7A4}" presName="hierChild5" presStyleCnt="0"/>
      <dgm:spPr/>
    </dgm:pt>
    <dgm:pt modelId="{B8380F72-04A6-4511-AC5F-12470EC1DD2D}" type="pres">
      <dgm:prSet presAssocID="{0D512AE3-E16D-45D9-8520-A3B123A4BADA}" presName="hierChild5" presStyleCnt="0"/>
      <dgm:spPr/>
    </dgm:pt>
    <dgm:pt modelId="{EB97F194-B1C3-473F-9D0E-A9BD3F794E15}" type="pres">
      <dgm:prSet presAssocID="{14AFE04B-2A66-4128-995E-481E594BF503}" presName="hierChild3" presStyleCnt="0"/>
      <dgm:spPr/>
    </dgm:pt>
  </dgm:ptLst>
  <dgm:cxnLst>
    <dgm:cxn modelId="{76F21900-B0A9-4ADB-9EFF-81356811A925}" srcId="{38ED68AE-AF65-402F-A692-8E3838643C0E}" destId="{B6D8C84F-FBFF-4192-B759-6BB6EBF49739}" srcOrd="2" destOrd="0" parTransId="{7C777B4A-B289-4FE8-92B7-EAEC75774344}" sibTransId="{7F57B3A2-2B58-4548-A68E-F623E07EE84B}"/>
    <dgm:cxn modelId="{93C5A505-0354-5F46-A5F1-1EF3AEFACAA1}" type="presOf" srcId="{EE5A2C22-937E-4CB5-83C7-BBD56BC3C046}" destId="{F5135239-A0C3-4196-905F-D9EBC33EF531}" srcOrd="0" destOrd="0" presId="urn:microsoft.com/office/officeart/2005/8/layout/orgChart1"/>
    <dgm:cxn modelId="{121FBE0F-2176-3D43-9548-1ACDA13514E0}" type="presOf" srcId="{FCA46E31-D371-4A95-A838-363C3F58C505}" destId="{07BAFD8C-D440-4D5D-9452-628FC4CBB54B}" srcOrd="0" destOrd="0" presId="urn:microsoft.com/office/officeart/2005/8/layout/orgChart1"/>
    <dgm:cxn modelId="{DD0B4111-CE66-2F45-A5E5-2C822C61BE09}" type="presOf" srcId="{9C0C453E-6509-429F-AC79-0DF8302477C2}" destId="{5AB09B7A-EDDF-4885-A5BF-CE667572A0ED}" srcOrd="0" destOrd="0" presId="urn:microsoft.com/office/officeart/2005/8/layout/orgChart1"/>
    <dgm:cxn modelId="{612A8A13-99CA-4990-B284-33320C68A55D}" srcId="{2CE834A7-CD91-418F-A823-2E25CBCD2C70}" destId="{14AFE04B-2A66-4128-995E-481E594BF503}" srcOrd="0" destOrd="0" parTransId="{FAB650B5-B995-47DC-9F9C-8E4797DFDC39}" sibTransId="{C3328651-BF0B-4C80-B9B3-07936BB1ADB0}"/>
    <dgm:cxn modelId="{2F23EA19-68C5-3F4C-B430-115EEB789498}" type="presOf" srcId="{B0379EFD-A65A-48E7-9C95-85DE3700F311}" destId="{F2574565-F1AA-4B43-8778-0552A94BF026}" srcOrd="0" destOrd="0" presId="urn:microsoft.com/office/officeart/2005/8/layout/orgChart1"/>
    <dgm:cxn modelId="{5B6B371A-500C-4471-995E-5B328F46FBD3}" srcId="{5E4BE8BD-D06B-4D30-A989-B985738530BA}" destId="{D651F3A0-8AB7-4522-A1F0-18C1E8DC245A}" srcOrd="2" destOrd="0" parTransId="{9C0C453E-6509-429F-AC79-0DF8302477C2}" sibTransId="{66B6B6E1-EA46-43DF-94BE-6B29707198A4}"/>
    <dgm:cxn modelId="{A344B41A-3DA0-4C1A-B2C4-93F4D597FCE3}" srcId="{14AFE04B-2A66-4128-995E-481E594BF503}" destId="{5E4BE8BD-D06B-4D30-A989-B985738530BA}" srcOrd="0" destOrd="0" parTransId="{FCA46E31-D371-4A95-A838-363C3F58C505}" sibTransId="{7C05DD14-D6AA-4667-AE4E-C4B48719FBDB}"/>
    <dgm:cxn modelId="{BF8C6E1C-C652-42B0-8AB7-4327B0203546}" srcId="{5E4BE8BD-D06B-4D30-A989-B985738530BA}" destId="{0E496CD6-E61D-4ACA-8FE4-8C4C697EAAC4}" srcOrd="1" destOrd="0" parTransId="{C799F141-5DCC-485E-BA18-524C44B878EB}" sibTransId="{BA988562-5273-4667-A663-8A57F4B03D0A}"/>
    <dgm:cxn modelId="{6A16661F-666B-4084-AFC6-3645C40FC165}" srcId="{5E4BE8BD-D06B-4D30-A989-B985738530BA}" destId="{4EAFA083-3662-4791-84FA-94C940D0E44F}" srcOrd="4" destOrd="0" parTransId="{193045E1-14D0-4736-B3D3-97CBCEF494F5}" sibTransId="{014837CD-698C-4DA9-88FB-233CEDFFFAAE}"/>
    <dgm:cxn modelId="{73D87820-DC87-E842-ACC8-6F37FDA42293}" type="presOf" srcId="{3C9D446C-D90B-419A-B231-AC26B4B0B7A4}" destId="{29D9E01E-C92A-4D7B-89E5-06E0E2ADC34A}" srcOrd="1" destOrd="0" presId="urn:microsoft.com/office/officeart/2005/8/layout/orgChart1"/>
    <dgm:cxn modelId="{1620DD20-168B-4649-8449-4331EF2D238E}" type="presOf" srcId="{D651F3A0-8AB7-4522-A1F0-18C1E8DC245A}" destId="{2CADD87D-E1A9-4258-8167-627B26471E5B}" srcOrd="0" destOrd="0" presId="urn:microsoft.com/office/officeart/2005/8/layout/orgChart1"/>
    <dgm:cxn modelId="{A919DC24-D134-DD46-8AB1-45883F27B38E}" type="presOf" srcId="{61F62952-7531-42FC-A22D-09FE7E96636C}" destId="{9506BA5C-70DE-4D03-B9C4-8B996DAEAC1E}" srcOrd="1" destOrd="0" presId="urn:microsoft.com/office/officeart/2005/8/layout/orgChart1"/>
    <dgm:cxn modelId="{5ACD6C27-FD87-5A45-83CD-83A7E601462B}" type="presOf" srcId="{61F62952-7531-42FC-A22D-09FE7E96636C}" destId="{495957E2-98AE-440F-9D58-988B3017F054}" srcOrd="0" destOrd="0" presId="urn:microsoft.com/office/officeart/2005/8/layout/orgChart1"/>
    <dgm:cxn modelId="{1CA88A29-BA00-9F46-9ED9-79372FFBF104}" type="presOf" srcId="{0E496CD6-E61D-4ACA-8FE4-8C4C697EAAC4}" destId="{5FA98914-64D1-436D-A70F-9AF63EB97724}" srcOrd="0" destOrd="0" presId="urn:microsoft.com/office/officeart/2005/8/layout/orgChart1"/>
    <dgm:cxn modelId="{A7B9C82C-7E4F-A845-8D71-6E3E9668067D}" type="presOf" srcId="{3776EE13-779B-4877-A996-0F0D7BA46A7C}" destId="{350DA1F2-2012-4A4C-BE70-99C0F7F03227}" srcOrd="1" destOrd="0" presId="urn:microsoft.com/office/officeart/2005/8/layout/orgChart1"/>
    <dgm:cxn modelId="{BDFAAE31-692C-46BA-9E64-7BAFF231DFB7}" srcId="{5E4BE8BD-D06B-4D30-A989-B985738530BA}" destId="{A2522F73-91CE-4DF0-B310-6EEFA9A267AF}" srcOrd="5" destOrd="0" parTransId="{92BB282B-080A-40E4-B71D-E113506432AC}" sibTransId="{EC303B6C-21B8-438E-87C5-898D246E6320}"/>
    <dgm:cxn modelId="{AE70FA35-5712-C041-AF4A-721671A4BBF4}" type="presOf" srcId="{7CAF170A-33EC-4E92-9A44-A3DD9D38115A}" destId="{6BF22B13-D7E1-4967-8172-DB7061B57415}" srcOrd="1" destOrd="0" presId="urn:microsoft.com/office/officeart/2005/8/layout/orgChart1"/>
    <dgm:cxn modelId="{C6E4EE37-09AF-9641-ABC0-BEC28976F3C3}" type="presOf" srcId="{2CE834A7-CD91-418F-A823-2E25CBCD2C70}" destId="{B07A3F14-AA4E-455F-8977-7D7295CD7643}" srcOrd="0" destOrd="0" presId="urn:microsoft.com/office/officeart/2005/8/layout/orgChart1"/>
    <dgm:cxn modelId="{5E9CB738-8464-AD46-9143-A9458989E4A4}" type="presOf" srcId="{AB3B24B2-2DBE-40B5-87B0-576C21B009A7}" destId="{49EF40CC-BBE8-4ADC-A062-B7EEFD70C98E}" srcOrd="0" destOrd="0" presId="urn:microsoft.com/office/officeart/2005/8/layout/orgChart1"/>
    <dgm:cxn modelId="{50FDEB3E-2AA1-4979-BC8D-737501AB4C4D}" srcId="{0D512AE3-E16D-45D9-8520-A3B123A4BADA}" destId="{B0379EFD-A65A-48E7-9C95-85DE3700F311}" srcOrd="2" destOrd="0" parTransId="{43176F72-12EA-4869-8F3D-82C1DBD41F13}" sibTransId="{BB5E8A82-FC1E-486C-AEB8-7776F1515CDE}"/>
    <dgm:cxn modelId="{A9CC2240-6116-EE45-98E7-DC05A852DA8E}" type="presOf" srcId="{0D512AE3-E16D-45D9-8520-A3B123A4BADA}" destId="{0F9EBCE2-AE10-46EE-A1B2-2EF3CAFA38EC}" srcOrd="1" destOrd="0" presId="urn:microsoft.com/office/officeart/2005/8/layout/orgChart1"/>
    <dgm:cxn modelId="{949A9A5F-2E66-46A5-97BB-0D8872B0DD8F}" srcId="{0D512AE3-E16D-45D9-8520-A3B123A4BADA}" destId="{A0821330-E22D-4B6B-A33E-0DB4B3D94F08}" srcOrd="0" destOrd="0" parTransId="{A9213B16-7BFE-4906-839A-814F89C67EB6}" sibTransId="{491DBF1C-BA02-430A-A8C8-ACAFE4ACEDCD}"/>
    <dgm:cxn modelId="{8FB73060-86B7-BF4C-9F15-DFF8A97633A8}" type="presOf" srcId="{5E4BE8BD-D06B-4D30-A989-B985738530BA}" destId="{D2EA1AB7-ABF9-40AC-85A4-C841F73875DA}" srcOrd="0" destOrd="0" presId="urn:microsoft.com/office/officeart/2005/8/layout/orgChart1"/>
    <dgm:cxn modelId="{83028A43-D519-B148-8B3B-C0F08054329F}" type="presOf" srcId="{A2522F73-91CE-4DF0-B310-6EEFA9A267AF}" destId="{C3137823-B671-4E00-86DE-595FFFF77B02}" srcOrd="1" destOrd="0" presId="urn:microsoft.com/office/officeart/2005/8/layout/orgChart1"/>
    <dgm:cxn modelId="{B602DC64-9323-C446-8557-F8D47F441BBC}" type="presOf" srcId="{43176F72-12EA-4869-8F3D-82C1DBD41F13}" destId="{D49DC945-AAB7-4C64-81A9-08A6D057499D}" srcOrd="0" destOrd="0" presId="urn:microsoft.com/office/officeart/2005/8/layout/orgChart1"/>
    <dgm:cxn modelId="{BD40DD44-D080-884C-BD90-50FF31A36B56}" type="presOf" srcId="{B471940E-B580-4E21-87F7-F6239288EAAB}" destId="{CF1D38B8-79A7-4402-A409-26600DF97815}" srcOrd="0" destOrd="0" presId="urn:microsoft.com/office/officeart/2005/8/layout/orgChart1"/>
    <dgm:cxn modelId="{E8D9594A-92A4-6348-830C-55DBE305E35A}" type="presOf" srcId="{AD6E14C8-2A0A-4B01-852F-68318169ABA2}" destId="{9237DEF1-4D67-4E74-AC2E-331E0FF068A7}" srcOrd="1" destOrd="0" presId="urn:microsoft.com/office/officeart/2005/8/layout/orgChart1"/>
    <dgm:cxn modelId="{C679BB6A-C0E2-D349-871D-3E5FEB2A4FEB}" type="presOf" srcId="{E08DB7DE-9E48-4D88-9C05-4A7B61F05FA2}" destId="{54BCB90C-C9F9-4993-95E4-87D5D946C69E}" srcOrd="0" destOrd="0" presId="urn:microsoft.com/office/officeart/2005/8/layout/orgChart1"/>
    <dgm:cxn modelId="{2B27D54A-3BBB-B84F-B4ED-DBBB489A89D8}" type="presOf" srcId="{D651F3A0-8AB7-4522-A1F0-18C1E8DC245A}" destId="{86CEC651-3488-45E2-B5AD-443E7D1DBD91}" srcOrd="1" destOrd="0" presId="urn:microsoft.com/office/officeart/2005/8/layout/orgChart1"/>
    <dgm:cxn modelId="{9BEA2B4B-58FF-3F41-BC63-B9128B2F4596}" type="presOf" srcId="{C799F141-5DCC-485E-BA18-524C44B878EB}" destId="{A6EE31F3-7471-4C1F-8ED2-7DAD6540BA0B}" srcOrd="0" destOrd="0" presId="urn:microsoft.com/office/officeart/2005/8/layout/orgChart1"/>
    <dgm:cxn modelId="{8563DF6B-5041-504E-A2CD-742FED1613BC}" type="presOf" srcId="{AE7CE6FF-856C-4743-A85A-0EFE4FDF0A99}" destId="{A9D95707-F484-4A58-AB8D-2B3CF412725C}" srcOrd="1" destOrd="0" presId="urn:microsoft.com/office/officeart/2005/8/layout/orgChart1"/>
    <dgm:cxn modelId="{4D36696D-2B09-5045-ACAB-A339DADD950A}" type="presOf" srcId="{AE7CE6FF-856C-4743-A85A-0EFE4FDF0A99}" destId="{978FAFE3-0FE9-4CD1-A456-64795A763A25}" srcOrd="0" destOrd="0" presId="urn:microsoft.com/office/officeart/2005/8/layout/orgChart1"/>
    <dgm:cxn modelId="{F975934D-4F3F-4F23-8C37-DA37A72763B3}" srcId="{38ED68AE-AF65-402F-A692-8E3838643C0E}" destId="{AB3B24B2-2DBE-40B5-87B0-576C21B009A7}" srcOrd="0" destOrd="0" parTransId="{81905145-7513-44C5-8483-7EF156A5D08F}" sibTransId="{E02BAF07-3AE1-43D8-9590-9373A54C2122}"/>
    <dgm:cxn modelId="{98BFB44D-FA46-E845-AE9E-F53CD1292D66}" type="presOf" srcId="{4EAFA083-3662-4791-84FA-94C940D0E44F}" destId="{E84E8AAE-B2A2-49C2-ABE1-7540DA3FC56C}" srcOrd="0" destOrd="0" presId="urn:microsoft.com/office/officeart/2005/8/layout/orgChart1"/>
    <dgm:cxn modelId="{B76ECB53-C93A-5E42-A646-679B5F7FBB7E}" type="presOf" srcId="{14AFE04B-2A66-4128-995E-481E594BF503}" destId="{254528D1-0B6A-4B44-8A2F-12EC903A2442}" srcOrd="0" destOrd="0" presId="urn:microsoft.com/office/officeart/2005/8/layout/orgChart1"/>
    <dgm:cxn modelId="{D69FCC53-660B-4E79-97FC-70FEC7EB150F}" srcId="{0D512AE3-E16D-45D9-8520-A3B123A4BADA}" destId="{AE7CE6FF-856C-4743-A85A-0EFE4FDF0A99}" srcOrd="3" destOrd="0" parTransId="{EE5A2C22-937E-4CB5-83C7-BBD56BC3C046}" sibTransId="{E2058523-53DD-4A34-9302-A406F94AF84D}"/>
    <dgm:cxn modelId="{47696B74-1F11-684C-B390-9A1CD6293D56}" type="presOf" srcId="{52F90BA8-E7F2-4391-8A39-44D40B7CD5BC}" destId="{5105FA71-46DC-4F62-91BD-605A2F1A82E7}" srcOrd="0" destOrd="0" presId="urn:microsoft.com/office/officeart/2005/8/layout/orgChart1"/>
    <dgm:cxn modelId="{88C6C874-EDF0-4BCD-825D-FE1E3A380ECA}" srcId="{38ED68AE-AF65-402F-A692-8E3838643C0E}" destId="{AD6E14C8-2A0A-4B01-852F-68318169ABA2}" srcOrd="4" destOrd="0" parTransId="{20C1F6CF-1D73-4B10-9699-054F29271BD1}" sibTransId="{5B2C7B8E-FA17-4515-BCE8-F17C95ADA681}"/>
    <dgm:cxn modelId="{E2F9DB54-4E75-46F5-A60E-884C58B2B53B}" srcId="{38ED68AE-AF65-402F-A692-8E3838643C0E}" destId="{7CAF170A-33EC-4E92-9A44-A3DD9D38115A}" srcOrd="1" destOrd="0" parTransId="{52F90BA8-E7F2-4391-8A39-44D40B7CD5BC}" sibTransId="{41CED7EA-9EBB-4043-B21B-7869BC2FABC2}"/>
    <dgm:cxn modelId="{44CA2D56-8461-034F-8D0E-7EEBF9E1802A}" type="presOf" srcId="{FEC03451-3493-42A9-8AA3-7896F3202187}" destId="{F47EA439-7C29-40AA-A975-EF5623A27268}" srcOrd="1" destOrd="0" presId="urn:microsoft.com/office/officeart/2005/8/layout/orgChart1"/>
    <dgm:cxn modelId="{2F018477-A4F5-F647-9F9F-93FB533E9E36}" type="presOf" srcId="{AB3B24B2-2DBE-40B5-87B0-576C21B009A7}" destId="{C4C5BB06-508A-41A8-BE01-7C7828350C96}" srcOrd="1" destOrd="0" presId="urn:microsoft.com/office/officeart/2005/8/layout/orgChart1"/>
    <dgm:cxn modelId="{9FC6D45A-5527-424A-88D4-4D275BF3C4F8}" srcId="{0D512AE3-E16D-45D9-8520-A3B123A4BADA}" destId="{3776EE13-779B-4877-A996-0F0D7BA46A7C}" srcOrd="1" destOrd="0" parTransId="{B471940E-B580-4E21-87F7-F6239288EAAB}" sibTransId="{26C84588-E743-4ED8-85D5-FD6045CDE6A6}"/>
    <dgm:cxn modelId="{AEF6E65A-E951-264E-9E61-119B6F30F3AA}" type="presOf" srcId="{0D512AE3-E16D-45D9-8520-A3B123A4BADA}" destId="{BB134B99-E026-4328-B09F-7473348BF5B1}" srcOrd="0" destOrd="0" presId="urn:microsoft.com/office/officeart/2005/8/layout/orgChart1"/>
    <dgm:cxn modelId="{316BD27C-1530-AC41-B150-CA6DCB7C1ED6}" type="presOf" srcId="{5449C6F1-FE54-4385-A44D-856718C9B301}" destId="{48C41755-1FCC-4DE0-B3C8-31D4527D0B14}" srcOrd="0" destOrd="0" presId="urn:microsoft.com/office/officeart/2005/8/layout/orgChart1"/>
    <dgm:cxn modelId="{5E46D381-FFD8-7F43-AA69-F969066A8A12}" type="presOf" srcId="{4EAFA083-3662-4791-84FA-94C940D0E44F}" destId="{D825850E-88BB-472F-8592-7BB0A350393F}" srcOrd="1" destOrd="0" presId="urn:microsoft.com/office/officeart/2005/8/layout/orgChart1"/>
    <dgm:cxn modelId="{A0913A85-F5B0-4394-A231-A0213111FC66}" srcId="{5E4BE8BD-D06B-4D30-A989-B985738530BA}" destId="{FEC03451-3493-42A9-8AA3-7896F3202187}" srcOrd="0" destOrd="0" parTransId="{AC18433D-7C80-42C3-8ABE-BCC66440827B}" sibTransId="{85CFD17E-66A5-4F9F-9E1D-86A636BA39CA}"/>
    <dgm:cxn modelId="{722EA286-BFAF-4EE9-B38A-AE08FE1FC437}" srcId="{5E4BE8BD-D06B-4D30-A989-B985738530BA}" destId="{61F62952-7531-42FC-A22D-09FE7E96636C}" srcOrd="3" destOrd="0" parTransId="{E08DB7DE-9E48-4D88-9C05-4A7B61F05FA2}" sibTransId="{6D845F49-7A57-403C-8DC4-38C5E4E0D2D6}"/>
    <dgm:cxn modelId="{288D068C-4739-004E-955B-8B395CA6378A}" type="presOf" srcId="{A0821330-E22D-4B6B-A33E-0DB4B3D94F08}" destId="{C220CDAF-52E9-416D-AB73-AD2D67F4ED5E}" srcOrd="1" destOrd="0" presId="urn:microsoft.com/office/officeart/2005/8/layout/orgChart1"/>
    <dgm:cxn modelId="{ED77CE8C-9490-FF4C-A8E9-A9BC81D71DF9}" type="presOf" srcId="{917050BA-BEB0-4C1F-87A0-A421423200EA}" destId="{B7F68202-332D-455C-9CDC-F0F710BFB85D}" srcOrd="0" destOrd="0" presId="urn:microsoft.com/office/officeart/2005/8/layout/orgChart1"/>
    <dgm:cxn modelId="{34E8388E-1846-6F47-9AF0-BFE96FE20437}" type="presOf" srcId="{13200A30-AAE5-4006-BF22-785161EF9802}" destId="{06F083DD-9768-463B-A9CD-1B4E0744D2A6}" srcOrd="0" destOrd="0" presId="urn:microsoft.com/office/officeart/2005/8/layout/orgChart1"/>
    <dgm:cxn modelId="{2B08CA91-A102-8644-954A-7428625EE79A}" type="presOf" srcId="{B6D8C84F-FBFF-4192-B759-6BB6EBF49739}" destId="{3D674627-CF69-4AF9-81AF-56B173532D0F}" srcOrd="1" destOrd="0" presId="urn:microsoft.com/office/officeart/2005/8/layout/orgChart1"/>
    <dgm:cxn modelId="{081D7395-E75D-9445-83B3-82A4CAB137AA}" type="presOf" srcId="{A0821330-E22D-4B6B-A33E-0DB4B3D94F08}" destId="{0ADB903A-343E-498B-84D3-169FA7065BC6}" srcOrd="0" destOrd="0" presId="urn:microsoft.com/office/officeart/2005/8/layout/orgChart1"/>
    <dgm:cxn modelId="{E1B06A97-4FFB-E543-A599-A5FB39E3000C}" type="presOf" srcId="{FEC03451-3493-42A9-8AA3-7896F3202187}" destId="{2BD19059-D5E4-4139-AD9A-4F38A8B083F9}" srcOrd="0" destOrd="0" presId="urn:microsoft.com/office/officeart/2005/8/layout/orgChart1"/>
    <dgm:cxn modelId="{5A44CB97-9F20-D94C-B493-8C810B624037}" type="presOf" srcId="{A3E38A65-10C2-4A02-813B-00C5F332A6FD}" destId="{BED044BE-9D59-4A9B-B28C-6A4EA337D6AB}" srcOrd="0" destOrd="0" presId="urn:microsoft.com/office/officeart/2005/8/layout/orgChart1"/>
    <dgm:cxn modelId="{E6CBFD99-879B-534E-B622-64A22FED9BEA}" type="presOf" srcId="{A9213B16-7BFE-4906-839A-814F89C67EB6}" destId="{EB271B07-236F-42CA-9795-D5297C52DB70}" srcOrd="0" destOrd="0" presId="urn:microsoft.com/office/officeart/2005/8/layout/orgChart1"/>
    <dgm:cxn modelId="{E0D3B19B-C0A9-3C4C-98C0-8F645090FEF3}" type="presOf" srcId="{3C9D446C-D90B-419A-B231-AC26B4B0B7A4}" destId="{227058D9-DC14-4E58-A316-655B3594D5C7}" srcOrd="0" destOrd="0" presId="urn:microsoft.com/office/officeart/2005/8/layout/orgChart1"/>
    <dgm:cxn modelId="{1D203BA1-C056-754B-9598-EC778C702C1E}" type="presOf" srcId="{7CAF170A-33EC-4E92-9A44-A3DD9D38115A}" destId="{ACB19E0F-6D7F-4265-AC5F-310FADF98701}" srcOrd="0" destOrd="0" presId="urn:microsoft.com/office/officeart/2005/8/layout/orgChart1"/>
    <dgm:cxn modelId="{54CA49A2-970D-B540-8361-491DF9147D12}" type="presOf" srcId="{193045E1-14D0-4736-B3D3-97CBCEF494F5}" destId="{1DD38157-3B51-4626-85F6-882EF677AD5B}" srcOrd="0" destOrd="0" presId="urn:microsoft.com/office/officeart/2005/8/layout/orgChart1"/>
    <dgm:cxn modelId="{B943F9A4-18F9-4FFA-B47E-1B0F7FE0F733}" srcId="{0D512AE3-E16D-45D9-8520-A3B123A4BADA}" destId="{3C9D446C-D90B-419A-B231-AC26B4B0B7A4}" srcOrd="4" destOrd="0" parTransId="{917050BA-BEB0-4C1F-87A0-A421423200EA}" sibTransId="{1A1D2EB8-D19E-4305-A6A8-1F50CAB5982B}"/>
    <dgm:cxn modelId="{436677AC-BECF-A546-B2D4-87A88FEF0B5B}" type="presOf" srcId="{A2522F73-91CE-4DF0-B310-6EEFA9A267AF}" destId="{72FEE2DA-061A-4241-A166-F2671E692881}" srcOrd="0" destOrd="0" presId="urn:microsoft.com/office/officeart/2005/8/layout/orgChart1"/>
    <dgm:cxn modelId="{E09855B5-8B31-CF46-9979-08D7A3AC3D94}" type="presOf" srcId="{38ED68AE-AF65-402F-A692-8E3838643C0E}" destId="{E8DDCBEC-2EDD-4F50-97E4-A96D0EE31C06}" srcOrd="1" destOrd="0" presId="urn:microsoft.com/office/officeart/2005/8/layout/orgChart1"/>
    <dgm:cxn modelId="{A7CABBB8-B479-8248-BBEA-D76E32512993}" type="presOf" srcId="{14AFE04B-2A66-4128-995E-481E594BF503}" destId="{BF258FDF-EA54-42A3-B3A3-47D898089F05}" srcOrd="1" destOrd="0" presId="urn:microsoft.com/office/officeart/2005/8/layout/orgChart1"/>
    <dgm:cxn modelId="{B6F98EBA-96AB-4856-847A-9BED2424F523}" srcId="{14AFE04B-2A66-4128-995E-481E594BF503}" destId="{38ED68AE-AF65-402F-A692-8E3838643C0E}" srcOrd="1" destOrd="0" parTransId="{13200A30-AAE5-4006-BF22-785161EF9802}" sibTransId="{A5841642-4630-47EE-9D23-A6281909DE1F}"/>
    <dgm:cxn modelId="{2C7A97BD-9501-4AF1-BD2B-A0C11A53C6AB}" srcId="{14AFE04B-2A66-4128-995E-481E594BF503}" destId="{0D512AE3-E16D-45D9-8520-A3B123A4BADA}" srcOrd="2" destOrd="0" parTransId="{BB22D403-FEF8-4497-8B90-5A575B09C697}" sibTransId="{2AB9AA85-723F-4FF2-B5DB-86CD1E115115}"/>
    <dgm:cxn modelId="{00AF05C2-ED4B-2B4B-AA25-CB601404ADC3}" type="presOf" srcId="{20C1F6CF-1D73-4B10-9699-054F29271BD1}" destId="{446FD8C0-B524-436F-9FC3-8362F0B60457}" srcOrd="0" destOrd="0" presId="urn:microsoft.com/office/officeart/2005/8/layout/orgChart1"/>
    <dgm:cxn modelId="{1F084AC2-D02A-DD48-A905-8AE7F6ADA866}" type="presOf" srcId="{B6D8C84F-FBFF-4192-B759-6BB6EBF49739}" destId="{9398FD81-E77C-436D-BEED-F2A60A16BE85}" srcOrd="0" destOrd="0" presId="urn:microsoft.com/office/officeart/2005/8/layout/orgChart1"/>
    <dgm:cxn modelId="{127EE9C3-6FBD-CF43-9638-A23F9EE5DB6D}" type="presOf" srcId="{B0379EFD-A65A-48E7-9C95-85DE3700F311}" destId="{950A8AE2-E8DA-43A6-8B74-5EB5ED7B5ABA}" srcOrd="1" destOrd="0" presId="urn:microsoft.com/office/officeart/2005/8/layout/orgChart1"/>
    <dgm:cxn modelId="{CA1F5CC9-16B4-F54D-8342-066850BE95BB}" type="presOf" srcId="{AD6E14C8-2A0A-4B01-852F-68318169ABA2}" destId="{B5F5F80A-1C6A-46E0-AB8E-878ECD5650E5}" srcOrd="0" destOrd="0" presId="urn:microsoft.com/office/officeart/2005/8/layout/orgChart1"/>
    <dgm:cxn modelId="{439147CA-8E99-EC47-B007-207CA5599522}" type="presOf" srcId="{7C777B4A-B289-4FE8-92B7-EAEC75774344}" destId="{EE3BBDA9-BB24-4AFA-8EC8-913D56BECAF7}" srcOrd="0" destOrd="0" presId="urn:microsoft.com/office/officeart/2005/8/layout/orgChart1"/>
    <dgm:cxn modelId="{8C2759DA-50FC-4453-9BAC-F45058FE6A6D}" srcId="{38ED68AE-AF65-402F-A692-8E3838643C0E}" destId="{A3E38A65-10C2-4A02-813B-00C5F332A6FD}" srcOrd="3" destOrd="0" parTransId="{5449C6F1-FE54-4385-A44D-856718C9B301}" sibTransId="{CD47F58D-CF9A-4142-AFAF-91CA501446C4}"/>
    <dgm:cxn modelId="{004CD8E5-6A64-6643-862C-CC9ED4AF3690}" type="presOf" srcId="{A3E38A65-10C2-4A02-813B-00C5F332A6FD}" destId="{9F6B8700-893E-4F54-A029-7EEFA8DC5A7E}" srcOrd="1" destOrd="0" presId="urn:microsoft.com/office/officeart/2005/8/layout/orgChart1"/>
    <dgm:cxn modelId="{7D017DE7-BC28-1B46-ADE1-C9187744A281}" type="presOf" srcId="{BB22D403-FEF8-4497-8B90-5A575B09C697}" destId="{AF53158F-5E40-4CFE-9D0E-0FB7264AB22D}" srcOrd="0" destOrd="0" presId="urn:microsoft.com/office/officeart/2005/8/layout/orgChart1"/>
    <dgm:cxn modelId="{08B08FE7-78D1-414E-BE48-79660A848075}" type="presOf" srcId="{3776EE13-779B-4877-A996-0F0D7BA46A7C}" destId="{E3DB8B4E-3B17-450F-B3BE-90F01EAB194C}" srcOrd="0" destOrd="0" presId="urn:microsoft.com/office/officeart/2005/8/layout/orgChart1"/>
    <dgm:cxn modelId="{19FC7CE9-789C-9849-BF89-EE046997D04B}" type="presOf" srcId="{0E496CD6-E61D-4ACA-8FE4-8C4C697EAAC4}" destId="{0F332892-6AE3-47B0-A9A6-8C15DD584C03}" srcOrd="1" destOrd="0" presId="urn:microsoft.com/office/officeart/2005/8/layout/orgChart1"/>
    <dgm:cxn modelId="{11A044EC-F321-974A-A2E5-56051A31E9D3}" type="presOf" srcId="{AC18433D-7C80-42C3-8ABE-BCC66440827B}" destId="{646795D9-C2CE-49AA-A067-7BF4E9179CA2}" srcOrd="0" destOrd="0" presId="urn:microsoft.com/office/officeart/2005/8/layout/orgChart1"/>
    <dgm:cxn modelId="{7AB7CCEE-2B16-CF4E-9ABB-53F006817889}" type="presOf" srcId="{5E4BE8BD-D06B-4D30-A989-B985738530BA}" destId="{FC0B069B-A368-4D46-82EC-DE184A5A88AB}" srcOrd="1" destOrd="0" presId="urn:microsoft.com/office/officeart/2005/8/layout/orgChart1"/>
    <dgm:cxn modelId="{D63BFDEF-9058-5848-AA1C-A2A21750E2C7}" type="presOf" srcId="{81905145-7513-44C5-8483-7EF156A5D08F}" destId="{5DFBADC2-849F-41EB-96D9-9C7D13E643B2}" srcOrd="0" destOrd="0" presId="urn:microsoft.com/office/officeart/2005/8/layout/orgChart1"/>
    <dgm:cxn modelId="{6F783AF7-B5CF-5A42-BE50-C3D548C9FFCA}" type="presOf" srcId="{38ED68AE-AF65-402F-A692-8E3838643C0E}" destId="{75182C4C-3201-4954-95F2-25B5203EA413}" srcOrd="0" destOrd="0" presId="urn:microsoft.com/office/officeart/2005/8/layout/orgChart1"/>
    <dgm:cxn modelId="{E33854F8-7846-BD4C-BBB8-C74FCF4D59C2}" type="presOf" srcId="{92BB282B-080A-40E4-B71D-E113506432AC}" destId="{3DD72C61-6FD8-4122-9584-30AD8CCE65E2}" srcOrd="0" destOrd="0" presId="urn:microsoft.com/office/officeart/2005/8/layout/orgChart1"/>
    <dgm:cxn modelId="{6031713A-522A-4F44-8269-4762EE683C90}" type="presParOf" srcId="{B07A3F14-AA4E-455F-8977-7D7295CD7643}" destId="{ED5A7BDB-BFC4-4FC7-8C04-D0BE66BB926B}" srcOrd="0" destOrd="0" presId="urn:microsoft.com/office/officeart/2005/8/layout/orgChart1"/>
    <dgm:cxn modelId="{5AE691E9-F102-4349-8BBD-7711B8589DF4}" type="presParOf" srcId="{ED5A7BDB-BFC4-4FC7-8C04-D0BE66BB926B}" destId="{FB8C967E-0701-4E3E-B094-341D7168D253}" srcOrd="0" destOrd="0" presId="urn:microsoft.com/office/officeart/2005/8/layout/orgChart1"/>
    <dgm:cxn modelId="{6B1049D0-45E9-8743-88E2-38C778D2F6D3}" type="presParOf" srcId="{FB8C967E-0701-4E3E-B094-341D7168D253}" destId="{254528D1-0B6A-4B44-8A2F-12EC903A2442}" srcOrd="0" destOrd="0" presId="urn:microsoft.com/office/officeart/2005/8/layout/orgChart1"/>
    <dgm:cxn modelId="{0EB40860-752A-514D-B82E-F36D9DC40319}" type="presParOf" srcId="{FB8C967E-0701-4E3E-B094-341D7168D253}" destId="{BF258FDF-EA54-42A3-B3A3-47D898089F05}" srcOrd="1" destOrd="0" presId="urn:microsoft.com/office/officeart/2005/8/layout/orgChart1"/>
    <dgm:cxn modelId="{57111AB2-462C-F240-9BA8-050312AA80C2}" type="presParOf" srcId="{ED5A7BDB-BFC4-4FC7-8C04-D0BE66BB926B}" destId="{BE5647A7-A4B3-4067-A5E4-5D8CC647C13D}" srcOrd="1" destOrd="0" presId="urn:microsoft.com/office/officeart/2005/8/layout/orgChart1"/>
    <dgm:cxn modelId="{2152272A-6D4D-6B49-A0E5-051CA7427AE0}" type="presParOf" srcId="{BE5647A7-A4B3-4067-A5E4-5D8CC647C13D}" destId="{07BAFD8C-D440-4D5D-9452-628FC4CBB54B}" srcOrd="0" destOrd="0" presId="urn:microsoft.com/office/officeart/2005/8/layout/orgChart1"/>
    <dgm:cxn modelId="{56154508-AB1F-3645-B815-B805A5722AA7}" type="presParOf" srcId="{BE5647A7-A4B3-4067-A5E4-5D8CC647C13D}" destId="{40DBD0D9-1124-41B9-81A0-E8FA67B20DB5}" srcOrd="1" destOrd="0" presId="urn:microsoft.com/office/officeart/2005/8/layout/orgChart1"/>
    <dgm:cxn modelId="{29B16D0A-8283-C14C-8F70-B9323C39D0EF}" type="presParOf" srcId="{40DBD0D9-1124-41B9-81A0-E8FA67B20DB5}" destId="{1A7B2336-245E-4BAC-8133-5DA9684DB146}" srcOrd="0" destOrd="0" presId="urn:microsoft.com/office/officeart/2005/8/layout/orgChart1"/>
    <dgm:cxn modelId="{8F408873-901E-7A41-BB27-A8A744F84D07}" type="presParOf" srcId="{1A7B2336-245E-4BAC-8133-5DA9684DB146}" destId="{D2EA1AB7-ABF9-40AC-85A4-C841F73875DA}" srcOrd="0" destOrd="0" presId="urn:microsoft.com/office/officeart/2005/8/layout/orgChart1"/>
    <dgm:cxn modelId="{762EBB59-FB64-AC4A-B4D4-B602735C6DC0}" type="presParOf" srcId="{1A7B2336-245E-4BAC-8133-5DA9684DB146}" destId="{FC0B069B-A368-4D46-82EC-DE184A5A88AB}" srcOrd="1" destOrd="0" presId="urn:microsoft.com/office/officeart/2005/8/layout/orgChart1"/>
    <dgm:cxn modelId="{3A3382D3-D5F1-3345-BBD6-289FF0A7AFFC}" type="presParOf" srcId="{40DBD0D9-1124-41B9-81A0-E8FA67B20DB5}" destId="{E2B6BE54-5F89-4078-878D-ECEB9A98BBD9}" srcOrd="1" destOrd="0" presId="urn:microsoft.com/office/officeart/2005/8/layout/orgChart1"/>
    <dgm:cxn modelId="{C4849A31-2EEC-9249-BA92-4364750FC986}" type="presParOf" srcId="{E2B6BE54-5F89-4078-878D-ECEB9A98BBD9}" destId="{646795D9-C2CE-49AA-A067-7BF4E9179CA2}" srcOrd="0" destOrd="0" presId="urn:microsoft.com/office/officeart/2005/8/layout/orgChart1"/>
    <dgm:cxn modelId="{CCBD7C85-E3F7-214A-A00D-987DDFF7B86B}" type="presParOf" srcId="{E2B6BE54-5F89-4078-878D-ECEB9A98BBD9}" destId="{C289294E-6692-40DE-874F-EF852240FDB6}" srcOrd="1" destOrd="0" presId="urn:microsoft.com/office/officeart/2005/8/layout/orgChart1"/>
    <dgm:cxn modelId="{6465426F-9800-B247-A689-4A988E46DC47}" type="presParOf" srcId="{C289294E-6692-40DE-874F-EF852240FDB6}" destId="{B519AA19-1062-48D9-90D1-68AE40034DF1}" srcOrd="0" destOrd="0" presId="urn:microsoft.com/office/officeart/2005/8/layout/orgChart1"/>
    <dgm:cxn modelId="{600E2149-9D10-4946-AC20-3005478CAC35}" type="presParOf" srcId="{B519AA19-1062-48D9-90D1-68AE40034DF1}" destId="{2BD19059-D5E4-4139-AD9A-4F38A8B083F9}" srcOrd="0" destOrd="0" presId="urn:microsoft.com/office/officeart/2005/8/layout/orgChart1"/>
    <dgm:cxn modelId="{EF04BF7A-69F9-6E4C-93E5-0072192C3DF0}" type="presParOf" srcId="{B519AA19-1062-48D9-90D1-68AE40034DF1}" destId="{F47EA439-7C29-40AA-A975-EF5623A27268}" srcOrd="1" destOrd="0" presId="urn:microsoft.com/office/officeart/2005/8/layout/orgChart1"/>
    <dgm:cxn modelId="{33D213C5-3236-D04A-BB94-5B3E43358C20}" type="presParOf" srcId="{C289294E-6692-40DE-874F-EF852240FDB6}" destId="{A62C8336-253A-47EB-A34F-9B484115AC0C}" srcOrd="1" destOrd="0" presId="urn:microsoft.com/office/officeart/2005/8/layout/orgChart1"/>
    <dgm:cxn modelId="{3A87DCDD-3BF7-974A-BB84-180209547186}" type="presParOf" srcId="{C289294E-6692-40DE-874F-EF852240FDB6}" destId="{03DA48F3-670E-4E51-8593-36FEE662E977}" srcOrd="2" destOrd="0" presId="urn:microsoft.com/office/officeart/2005/8/layout/orgChart1"/>
    <dgm:cxn modelId="{8F2B0AAA-5B49-7E48-B4C0-C2AD12F280BE}" type="presParOf" srcId="{E2B6BE54-5F89-4078-878D-ECEB9A98BBD9}" destId="{A6EE31F3-7471-4C1F-8ED2-7DAD6540BA0B}" srcOrd="2" destOrd="0" presId="urn:microsoft.com/office/officeart/2005/8/layout/orgChart1"/>
    <dgm:cxn modelId="{FA81CDA3-EB3E-3946-B1C8-586905B2E3C7}" type="presParOf" srcId="{E2B6BE54-5F89-4078-878D-ECEB9A98BBD9}" destId="{A24FD5ED-70E6-4190-8568-3B9562364EB0}" srcOrd="3" destOrd="0" presId="urn:microsoft.com/office/officeart/2005/8/layout/orgChart1"/>
    <dgm:cxn modelId="{AB27BF1D-6FF0-EE4F-80BB-CDB07CEDE75F}" type="presParOf" srcId="{A24FD5ED-70E6-4190-8568-3B9562364EB0}" destId="{DC35E468-136B-4857-B1AC-7E5338F7BEDD}" srcOrd="0" destOrd="0" presId="urn:microsoft.com/office/officeart/2005/8/layout/orgChart1"/>
    <dgm:cxn modelId="{418E7E7A-46E4-7545-A0BB-A7D5A9A0446B}" type="presParOf" srcId="{DC35E468-136B-4857-B1AC-7E5338F7BEDD}" destId="{5FA98914-64D1-436D-A70F-9AF63EB97724}" srcOrd="0" destOrd="0" presId="urn:microsoft.com/office/officeart/2005/8/layout/orgChart1"/>
    <dgm:cxn modelId="{1673051F-738F-A447-B0BC-3075390497E9}" type="presParOf" srcId="{DC35E468-136B-4857-B1AC-7E5338F7BEDD}" destId="{0F332892-6AE3-47B0-A9A6-8C15DD584C03}" srcOrd="1" destOrd="0" presId="urn:microsoft.com/office/officeart/2005/8/layout/orgChart1"/>
    <dgm:cxn modelId="{9977C60D-E419-F44A-8F3B-4A42A260976F}" type="presParOf" srcId="{A24FD5ED-70E6-4190-8568-3B9562364EB0}" destId="{D71A22FA-E783-43C0-A5A1-42E05E98BE3C}" srcOrd="1" destOrd="0" presId="urn:microsoft.com/office/officeart/2005/8/layout/orgChart1"/>
    <dgm:cxn modelId="{3C91356F-7C20-9849-989A-095228D89D61}" type="presParOf" srcId="{A24FD5ED-70E6-4190-8568-3B9562364EB0}" destId="{07DA3DBA-F6DC-43EB-9428-FB71666D9F28}" srcOrd="2" destOrd="0" presId="urn:microsoft.com/office/officeart/2005/8/layout/orgChart1"/>
    <dgm:cxn modelId="{7E06EFE8-7850-6E4A-9A6F-66CBD2F613E2}" type="presParOf" srcId="{E2B6BE54-5F89-4078-878D-ECEB9A98BBD9}" destId="{5AB09B7A-EDDF-4885-A5BF-CE667572A0ED}" srcOrd="4" destOrd="0" presId="urn:microsoft.com/office/officeart/2005/8/layout/orgChart1"/>
    <dgm:cxn modelId="{49B63FF8-5B00-E044-9AD7-AA81EC984786}" type="presParOf" srcId="{E2B6BE54-5F89-4078-878D-ECEB9A98BBD9}" destId="{46F1D7B8-CC38-4191-83D7-7693947ADA0A}" srcOrd="5" destOrd="0" presId="urn:microsoft.com/office/officeart/2005/8/layout/orgChart1"/>
    <dgm:cxn modelId="{7E62B5B3-583F-BB4E-BB95-5F5392741545}" type="presParOf" srcId="{46F1D7B8-CC38-4191-83D7-7693947ADA0A}" destId="{C224D56D-89BA-4D54-997D-287321540B64}" srcOrd="0" destOrd="0" presId="urn:microsoft.com/office/officeart/2005/8/layout/orgChart1"/>
    <dgm:cxn modelId="{AC4A5D63-0053-214E-9601-04E2F985D4B7}" type="presParOf" srcId="{C224D56D-89BA-4D54-997D-287321540B64}" destId="{2CADD87D-E1A9-4258-8167-627B26471E5B}" srcOrd="0" destOrd="0" presId="urn:microsoft.com/office/officeart/2005/8/layout/orgChart1"/>
    <dgm:cxn modelId="{8552DCD7-6CF0-DC41-AF06-DFB10C5B3993}" type="presParOf" srcId="{C224D56D-89BA-4D54-997D-287321540B64}" destId="{86CEC651-3488-45E2-B5AD-443E7D1DBD91}" srcOrd="1" destOrd="0" presId="urn:microsoft.com/office/officeart/2005/8/layout/orgChart1"/>
    <dgm:cxn modelId="{1368087E-A876-5F45-B36A-D78698F69262}" type="presParOf" srcId="{46F1D7B8-CC38-4191-83D7-7693947ADA0A}" destId="{DF665D09-3094-4837-8CC0-5FEBBD4468C7}" srcOrd="1" destOrd="0" presId="urn:microsoft.com/office/officeart/2005/8/layout/orgChart1"/>
    <dgm:cxn modelId="{3C5F8CBA-1451-3F4E-A4F8-9A18BCA04693}" type="presParOf" srcId="{46F1D7B8-CC38-4191-83D7-7693947ADA0A}" destId="{E9ECCF04-46AD-49DF-A953-65BB51836CCA}" srcOrd="2" destOrd="0" presId="urn:microsoft.com/office/officeart/2005/8/layout/orgChart1"/>
    <dgm:cxn modelId="{4D62BBA1-F4F6-1740-8E4F-16C575AD8579}" type="presParOf" srcId="{E2B6BE54-5F89-4078-878D-ECEB9A98BBD9}" destId="{54BCB90C-C9F9-4993-95E4-87D5D946C69E}" srcOrd="6" destOrd="0" presId="urn:microsoft.com/office/officeart/2005/8/layout/orgChart1"/>
    <dgm:cxn modelId="{0B527017-12ED-894C-8859-A5CB3FA93D29}" type="presParOf" srcId="{E2B6BE54-5F89-4078-878D-ECEB9A98BBD9}" destId="{972A0005-10AE-46C0-82D2-98F86D9598D1}" srcOrd="7" destOrd="0" presId="urn:microsoft.com/office/officeart/2005/8/layout/orgChart1"/>
    <dgm:cxn modelId="{01FC3BD9-269C-C345-94CF-FF931DBC9F18}" type="presParOf" srcId="{972A0005-10AE-46C0-82D2-98F86D9598D1}" destId="{90328291-9251-417B-9292-F2084A1FB2BA}" srcOrd="0" destOrd="0" presId="urn:microsoft.com/office/officeart/2005/8/layout/orgChart1"/>
    <dgm:cxn modelId="{11E950D4-4AE3-664C-AE4B-EF2CBC5D5D7F}" type="presParOf" srcId="{90328291-9251-417B-9292-F2084A1FB2BA}" destId="{495957E2-98AE-440F-9D58-988B3017F054}" srcOrd="0" destOrd="0" presId="urn:microsoft.com/office/officeart/2005/8/layout/orgChart1"/>
    <dgm:cxn modelId="{D6F08A47-223A-1A4B-ADAC-A722AC0E83C0}" type="presParOf" srcId="{90328291-9251-417B-9292-F2084A1FB2BA}" destId="{9506BA5C-70DE-4D03-B9C4-8B996DAEAC1E}" srcOrd="1" destOrd="0" presId="urn:microsoft.com/office/officeart/2005/8/layout/orgChart1"/>
    <dgm:cxn modelId="{A8979275-B896-254F-AB83-E44C301B53C2}" type="presParOf" srcId="{972A0005-10AE-46C0-82D2-98F86D9598D1}" destId="{3CE52F44-6D21-4F7F-B756-525326709A50}" srcOrd="1" destOrd="0" presId="urn:microsoft.com/office/officeart/2005/8/layout/orgChart1"/>
    <dgm:cxn modelId="{C1B31405-BADB-D14A-8F0D-954F6682B339}" type="presParOf" srcId="{972A0005-10AE-46C0-82D2-98F86D9598D1}" destId="{D584CE13-623A-41A0-A158-030C0F9A4060}" srcOrd="2" destOrd="0" presId="urn:microsoft.com/office/officeart/2005/8/layout/orgChart1"/>
    <dgm:cxn modelId="{BEF9194B-C1C2-4443-B4FB-5A5D93794F6A}" type="presParOf" srcId="{E2B6BE54-5F89-4078-878D-ECEB9A98BBD9}" destId="{1DD38157-3B51-4626-85F6-882EF677AD5B}" srcOrd="8" destOrd="0" presId="urn:microsoft.com/office/officeart/2005/8/layout/orgChart1"/>
    <dgm:cxn modelId="{410F555C-D1A5-894C-A5B2-4A26598AC41E}" type="presParOf" srcId="{E2B6BE54-5F89-4078-878D-ECEB9A98BBD9}" destId="{19284A27-3476-4FCC-83D0-BCB88EC48D5D}" srcOrd="9" destOrd="0" presId="urn:microsoft.com/office/officeart/2005/8/layout/orgChart1"/>
    <dgm:cxn modelId="{4B28F0A8-964B-BA46-B952-1D6A72D5AADA}" type="presParOf" srcId="{19284A27-3476-4FCC-83D0-BCB88EC48D5D}" destId="{BCEAF06D-6710-45F2-803E-78AA643D9CAC}" srcOrd="0" destOrd="0" presId="urn:microsoft.com/office/officeart/2005/8/layout/orgChart1"/>
    <dgm:cxn modelId="{7876ADBE-FF99-1D40-8395-9A1DFEB4A631}" type="presParOf" srcId="{BCEAF06D-6710-45F2-803E-78AA643D9CAC}" destId="{E84E8AAE-B2A2-49C2-ABE1-7540DA3FC56C}" srcOrd="0" destOrd="0" presId="urn:microsoft.com/office/officeart/2005/8/layout/orgChart1"/>
    <dgm:cxn modelId="{6C82CC13-B46C-9E45-96C8-A4F9B4CE8909}" type="presParOf" srcId="{BCEAF06D-6710-45F2-803E-78AA643D9CAC}" destId="{D825850E-88BB-472F-8592-7BB0A350393F}" srcOrd="1" destOrd="0" presId="urn:microsoft.com/office/officeart/2005/8/layout/orgChart1"/>
    <dgm:cxn modelId="{2243FDAD-8CD9-FF48-B13B-AD190DC66AE5}" type="presParOf" srcId="{19284A27-3476-4FCC-83D0-BCB88EC48D5D}" destId="{14165AF5-C8E7-45F0-8D08-0B183AB2F880}" srcOrd="1" destOrd="0" presId="urn:microsoft.com/office/officeart/2005/8/layout/orgChart1"/>
    <dgm:cxn modelId="{F6DEB34A-F3B4-3F4F-A952-45EA0681BEBE}" type="presParOf" srcId="{19284A27-3476-4FCC-83D0-BCB88EC48D5D}" destId="{655E56D2-AE7D-474C-8A74-61E49AC42B1C}" srcOrd="2" destOrd="0" presId="urn:microsoft.com/office/officeart/2005/8/layout/orgChart1"/>
    <dgm:cxn modelId="{F7C4AAB1-181F-AE48-8E11-02381FBB7CBE}" type="presParOf" srcId="{E2B6BE54-5F89-4078-878D-ECEB9A98BBD9}" destId="{3DD72C61-6FD8-4122-9584-30AD8CCE65E2}" srcOrd="10" destOrd="0" presId="urn:microsoft.com/office/officeart/2005/8/layout/orgChart1"/>
    <dgm:cxn modelId="{543CAA14-CA19-9A45-B8DF-91A5CC986535}" type="presParOf" srcId="{E2B6BE54-5F89-4078-878D-ECEB9A98BBD9}" destId="{5F15F2B9-1AC7-4821-AA3E-5543A199EB70}" srcOrd="11" destOrd="0" presId="urn:microsoft.com/office/officeart/2005/8/layout/orgChart1"/>
    <dgm:cxn modelId="{94D93A7A-382A-7244-B5BB-874CB3CF8C1E}" type="presParOf" srcId="{5F15F2B9-1AC7-4821-AA3E-5543A199EB70}" destId="{BBF534A5-E0EF-4965-87AC-DF702E0BDB26}" srcOrd="0" destOrd="0" presId="urn:microsoft.com/office/officeart/2005/8/layout/orgChart1"/>
    <dgm:cxn modelId="{F8FC908F-BFEB-8349-9D2F-0332A3D47CC0}" type="presParOf" srcId="{BBF534A5-E0EF-4965-87AC-DF702E0BDB26}" destId="{72FEE2DA-061A-4241-A166-F2671E692881}" srcOrd="0" destOrd="0" presId="urn:microsoft.com/office/officeart/2005/8/layout/orgChart1"/>
    <dgm:cxn modelId="{B7483548-A543-EE47-8945-4D1467271BD1}" type="presParOf" srcId="{BBF534A5-E0EF-4965-87AC-DF702E0BDB26}" destId="{C3137823-B671-4E00-86DE-595FFFF77B02}" srcOrd="1" destOrd="0" presId="urn:microsoft.com/office/officeart/2005/8/layout/orgChart1"/>
    <dgm:cxn modelId="{EE05659D-B34B-8748-B2F8-F86F40C09BD9}" type="presParOf" srcId="{5F15F2B9-1AC7-4821-AA3E-5543A199EB70}" destId="{06A77ABB-00E5-4DC9-B53C-0E13A783BF1B}" srcOrd="1" destOrd="0" presId="urn:microsoft.com/office/officeart/2005/8/layout/orgChart1"/>
    <dgm:cxn modelId="{435FA09B-9AAC-524B-95D5-D3B0A8FC82FE}" type="presParOf" srcId="{5F15F2B9-1AC7-4821-AA3E-5543A199EB70}" destId="{B99C6E98-4356-4D23-89B0-A31A0D0A7518}" srcOrd="2" destOrd="0" presId="urn:microsoft.com/office/officeart/2005/8/layout/orgChart1"/>
    <dgm:cxn modelId="{6E3E2BFE-B965-4947-A2F6-34DF8C5D2FBE}" type="presParOf" srcId="{40DBD0D9-1124-41B9-81A0-E8FA67B20DB5}" destId="{94DB39DC-90C3-4107-A626-C8ED43ECA8F4}" srcOrd="2" destOrd="0" presId="urn:microsoft.com/office/officeart/2005/8/layout/orgChart1"/>
    <dgm:cxn modelId="{9C5D284D-4E38-FB42-8495-02463A0EEA07}" type="presParOf" srcId="{BE5647A7-A4B3-4067-A5E4-5D8CC647C13D}" destId="{06F083DD-9768-463B-A9CD-1B4E0744D2A6}" srcOrd="2" destOrd="0" presId="urn:microsoft.com/office/officeart/2005/8/layout/orgChart1"/>
    <dgm:cxn modelId="{09930559-6BF3-F442-B1BD-5AB135EBC288}" type="presParOf" srcId="{BE5647A7-A4B3-4067-A5E4-5D8CC647C13D}" destId="{B7E88229-DE71-4956-A3CF-FD18CD89A4E8}" srcOrd="3" destOrd="0" presId="urn:microsoft.com/office/officeart/2005/8/layout/orgChart1"/>
    <dgm:cxn modelId="{BEEB572C-01EB-D54A-AB95-8B1202C5E25F}" type="presParOf" srcId="{B7E88229-DE71-4956-A3CF-FD18CD89A4E8}" destId="{CFCCCB6D-429E-4415-A399-202A8FD07362}" srcOrd="0" destOrd="0" presId="urn:microsoft.com/office/officeart/2005/8/layout/orgChart1"/>
    <dgm:cxn modelId="{4C170424-DA8B-0A47-B263-B9E0C3FE255B}" type="presParOf" srcId="{CFCCCB6D-429E-4415-A399-202A8FD07362}" destId="{75182C4C-3201-4954-95F2-25B5203EA413}" srcOrd="0" destOrd="0" presId="urn:microsoft.com/office/officeart/2005/8/layout/orgChart1"/>
    <dgm:cxn modelId="{C64CCE76-1075-BC48-8EF8-30B33807C1AB}" type="presParOf" srcId="{CFCCCB6D-429E-4415-A399-202A8FD07362}" destId="{E8DDCBEC-2EDD-4F50-97E4-A96D0EE31C06}" srcOrd="1" destOrd="0" presId="urn:microsoft.com/office/officeart/2005/8/layout/orgChart1"/>
    <dgm:cxn modelId="{0E77504B-DC50-CC4B-8892-5162108CA076}" type="presParOf" srcId="{B7E88229-DE71-4956-A3CF-FD18CD89A4E8}" destId="{60B22F16-5910-4A26-8EDA-72D5AF506D0A}" srcOrd="1" destOrd="0" presId="urn:microsoft.com/office/officeart/2005/8/layout/orgChart1"/>
    <dgm:cxn modelId="{02F7EBBB-4A48-1E4D-AD9F-0CFC736E80C1}" type="presParOf" srcId="{60B22F16-5910-4A26-8EDA-72D5AF506D0A}" destId="{5DFBADC2-849F-41EB-96D9-9C7D13E643B2}" srcOrd="0" destOrd="0" presId="urn:microsoft.com/office/officeart/2005/8/layout/orgChart1"/>
    <dgm:cxn modelId="{9B1785C8-EF78-FB48-B53B-5A7ADBAD660E}" type="presParOf" srcId="{60B22F16-5910-4A26-8EDA-72D5AF506D0A}" destId="{BBD529EC-EC6F-48EF-A129-4E781040C29E}" srcOrd="1" destOrd="0" presId="urn:microsoft.com/office/officeart/2005/8/layout/orgChart1"/>
    <dgm:cxn modelId="{5DB1B6F2-481F-FA42-BB0E-885EC8C48600}" type="presParOf" srcId="{BBD529EC-EC6F-48EF-A129-4E781040C29E}" destId="{B1CF1A9F-2005-4FBF-A34E-AD4CC21C5109}" srcOrd="0" destOrd="0" presId="urn:microsoft.com/office/officeart/2005/8/layout/orgChart1"/>
    <dgm:cxn modelId="{6D15F035-07E4-8A41-9CC7-A9C95B12C9ED}" type="presParOf" srcId="{B1CF1A9F-2005-4FBF-A34E-AD4CC21C5109}" destId="{49EF40CC-BBE8-4ADC-A062-B7EEFD70C98E}" srcOrd="0" destOrd="0" presId="urn:microsoft.com/office/officeart/2005/8/layout/orgChart1"/>
    <dgm:cxn modelId="{783AC6FC-4E4E-894A-8489-30D86530FB62}" type="presParOf" srcId="{B1CF1A9F-2005-4FBF-A34E-AD4CC21C5109}" destId="{C4C5BB06-508A-41A8-BE01-7C7828350C96}" srcOrd="1" destOrd="0" presId="urn:microsoft.com/office/officeart/2005/8/layout/orgChart1"/>
    <dgm:cxn modelId="{B73971E8-F4B3-E144-98F9-75A9CA19927C}" type="presParOf" srcId="{BBD529EC-EC6F-48EF-A129-4E781040C29E}" destId="{55814F9B-D4B8-4A86-9AAE-95805D0BF8C7}" srcOrd="1" destOrd="0" presId="urn:microsoft.com/office/officeart/2005/8/layout/orgChart1"/>
    <dgm:cxn modelId="{882F4A99-5ACE-884D-97A3-109DDA7C72FD}" type="presParOf" srcId="{BBD529EC-EC6F-48EF-A129-4E781040C29E}" destId="{B3D74894-E5B1-4BE1-B37F-1B780D8D0C87}" srcOrd="2" destOrd="0" presId="urn:microsoft.com/office/officeart/2005/8/layout/orgChart1"/>
    <dgm:cxn modelId="{09699DDF-A6CE-F649-9FDD-80AD34E6D054}" type="presParOf" srcId="{60B22F16-5910-4A26-8EDA-72D5AF506D0A}" destId="{5105FA71-46DC-4F62-91BD-605A2F1A82E7}" srcOrd="2" destOrd="0" presId="urn:microsoft.com/office/officeart/2005/8/layout/orgChart1"/>
    <dgm:cxn modelId="{16EDE8FA-80E8-C644-9D9B-16CE16DF39CA}" type="presParOf" srcId="{60B22F16-5910-4A26-8EDA-72D5AF506D0A}" destId="{F339F6DE-ACF1-424C-ADC3-04C766C3E913}" srcOrd="3" destOrd="0" presId="urn:microsoft.com/office/officeart/2005/8/layout/orgChart1"/>
    <dgm:cxn modelId="{B012D228-EB37-0843-A70E-AA95519FC826}" type="presParOf" srcId="{F339F6DE-ACF1-424C-ADC3-04C766C3E913}" destId="{2FABA204-379F-4AFF-AFE4-07DF5AE73D58}" srcOrd="0" destOrd="0" presId="urn:microsoft.com/office/officeart/2005/8/layout/orgChart1"/>
    <dgm:cxn modelId="{6AA2A725-A90C-ED41-A594-A20CBBAD7341}" type="presParOf" srcId="{2FABA204-379F-4AFF-AFE4-07DF5AE73D58}" destId="{ACB19E0F-6D7F-4265-AC5F-310FADF98701}" srcOrd="0" destOrd="0" presId="urn:microsoft.com/office/officeart/2005/8/layout/orgChart1"/>
    <dgm:cxn modelId="{93BAABD5-F273-2548-A89D-F254DC46FDAD}" type="presParOf" srcId="{2FABA204-379F-4AFF-AFE4-07DF5AE73D58}" destId="{6BF22B13-D7E1-4967-8172-DB7061B57415}" srcOrd="1" destOrd="0" presId="urn:microsoft.com/office/officeart/2005/8/layout/orgChart1"/>
    <dgm:cxn modelId="{E368FF6F-7100-2F4E-AD69-F9AF563BF865}" type="presParOf" srcId="{F339F6DE-ACF1-424C-ADC3-04C766C3E913}" destId="{3860D64F-2B54-4BD6-A1E0-D6913547FA11}" srcOrd="1" destOrd="0" presId="urn:microsoft.com/office/officeart/2005/8/layout/orgChart1"/>
    <dgm:cxn modelId="{58B4663E-E01F-6845-BFB4-DF23DEC305F8}" type="presParOf" srcId="{F339F6DE-ACF1-424C-ADC3-04C766C3E913}" destId="{E25C3863-676F-41DB-9930-01B063421F72}" srcOrd="2" destOrd="0" presId="urn:microsoft.com/office/officeart/2005/8/layout/orgChart1"/>
    <dgm:cxn modelId="{7562EE41-318A-624D-9D6B-1F0D341ABDC2}" type="presParOf" srcId="{60B22F16-5910-4A26-8EDA-72D5AF506D0A}" destId="{EE3BBDA9-BB24-4AFA-8EC8-913D56BECAF7}" srcOrd="4" destOrd="0" presId="urn:microsoft.com/office/officeart/2005/8/layout/orgChart1"/>
    <dgm:cxn modelId="{5351E827-EC96-544F-9CA0-9655732B166E}" type="presParOf" srcId="{60B22F16-5910-4A26-8EDA-72D5AF506D0A}" destId="{3CFA764C-7849-425F-A388-0C39C720D71B}" srcOrd="5" destOrd="0" presId="urn:microsoft.com/office/officeart/2005/8/layout/orgChart1"/>
    <dgm:cxn modelId="{52B60497-666D-E549-8D7F-E94B846A0DBE}" type="presParOf" srcId="{3CFA764C-7849-425F-A388-0C39C720D71B}" destId="{A0CE43E3-8D06-4593-8871-A0CE444C4E36}" srcOrd="0" destOrd="0" presId="urn:microsoft.com/office/officeart/2005/8/layout/orgChart1"/>
    <dgm:cxn modelId="{0FE83137-805C-7F48-88A3-D09B39EF8D64}" type="presParOf" srcId="{A0CE43E3-8D06-4593-8871-A0CE444C4E36}" destId="{9398FD81-E77C-436D-BEED-F2A60A16BE85}" srcOrd="0" destOrd="0" presId="urn:microsoft.com/office/officeart/2005/8/layout/orgChart1"/>
    <dgm:cxn modelId="{141903DB-9763-CF44-B1B5-E640D9D8E0B9}" type="presParOf" srcId="{A0CE43E3-8D06-4593-8871-A0CE444C4E36}" destId="{3D674627-CF69-4AF9-81AF-56B173532D0F}" srcOrd="1" destOrd="0" presId="urn:microsoft.com/office/officeart/2005/8/layout/orgChart1"/>
    <dgm:cxn modelId="{2626EAC8-B673-2844-869D-08FCA8EF3A3F}" type="presParOf" srcId="{3CFA764C-7849-425F-A388-0C39C720D71B}" destId="{DC2B863E-F0EB-46F9-86B0-7B7E47C060A8}" srcOrd="1" destOrd="0" presId="urn:microsoft.com/office/officeart/2005/8/layout/orgChart1"/>
    <dgm:cxn modelId="{C9C88B19-A6B3-5147-88CD-62EB3676EAC2}" type="presParOf" srcId="{3CFA764C-7849-425F-A388-0C39C720D71B}" destId="{49F6C728-9F19-4A5A-A23E-04DF1BA40EE3}" srcOrd="2" destOrd="0" presId="urn:microsoft.com/office/officeart/2005/8/layout/orgChart1"/>
    <dgm:cxn modelId="{500DA377-FBF9-FE41-8752-AB96F0F1CC2A}" type="presParOf" srcId="{60B22F16-5910-4A26-8EDA-72D5AF506D0A}" destId="{48C41755-1FCC-4DE0-B3C8-31D4527D0B14}" srcOrd="6" destOrd="0" presId="urn:microsoft.com/office/officeart/2005/8/layout/orgChart1"/>
    <dgm:cxn modelId="{2738245D-A34F-7549-97E6-0189B3D17446}" type="presParOf" srcId="{60B22F16-5910-4A26-8EDA-72D5AF506D0A}" destId="{BDF8BB73-FD86-4062-B951-ED30C93BB451}" srcOrd="7" destOrd="0" presId="urn:microsoft.com/office/officeart/2005/8/layout/orgChart1"/>
    <dgm:cxn modelId="{CFABC3A9-5A0C-644D-A2E1-01BA9CC19D84}" type="presParOf" srcId="{BDF8BB73-FD86-4062-B951-ED30C93BB451}" destId="{86E4F6E6-1056-48B7-B5E1-41DF75A52AE5}" srcOrd="0" destOrd="0" presId="urn:microsoft.com/office/officeart/2005/8/layout/orgChart1"/>
    <dgm:cxn modelId="{EEBA9657-F460-EC42-8BC3-17A42E665D15}" type="presParOf" srcId="{86E4F6E6-1056-48B7-B5E1-41DF75A52AE5}" destId="{BED044BE-9D59-4A9B-B28C-6A4EA337D6AB}" srcOrd="0" destOrd="0" presId="urn:microsoft.com/office/officeart/2005/8/layout/orgChart1"/>
    <dgm:cxn modelId="{BB6167FA-352F-7E4B-852C-E4EBBE6AD2BB}" type="presParOf" srcId="{86E4F6E6-1056-48B7-B5E1-41DF75A52AE5}" destId="{9F6B8700-893E-4F54-A029-7EEFA8DC5A7E}" srcOrd="1" destOrd="0" presId="urn:microsoft.com/office/officeart/2005/8/layout/orgChart1"/>
    <dgm:cxn modelId="{31617566-AFC8-E84E-B8F4-A5F4F575CB19}" type="presParOf" srcId="{BDF8BB73-FD86-4062-B951-ED30C93BB451}" destId="{6E44B3DF-FA32-46FF-9F32-7C863EBA8EBD}" srcOrd="1" destOrd="0" presId="urn:microsoft.com/office/officeart/2005/8/layout/orgChart1"/>
    <dgm:cxn modelId="{FF12AEE1-5918-B144-BD05-3B32E4B2F479}" type="presParOf" srcId="{BDF8BB73-FD86-4062-B951-ED30C93BB451}" destId="{392388BA-8D27-477C-A52B-A8B675C51604}" srcOrd="2" destOrd="0" presId="urn:microsoft.com/office/officeart/2005/8/layout/orgChart1"/>
    <dgm:cxn modelId="{D977B4B2-AEE1-3C4C-A5F8-8F2C4770A7DF}" type="presParOf" srcId="{60B22F16-5910-4A26-8EDA-72D5AF506D0A}" destId="{446FD8C0-B524-436F-9FC3-8362F0B60457}" srcOrd="8" destOrd="0" presId="urn:microsoft.com/office/officeart/2005/8/layout/orgChart1"/>
    <dgm:cxn modelId="{18605A09-6EB8-0F46-B9CD-17534F272290}" type="presParOf" srcId="{60B22F16-5910-4A26-8EDA-72D5AF506D0A}" destId="{E274303B-10D4-4877-A901-EC18ABEBDC1E}" srcOrd="9" destOrd="0" presId="urn:microsoft.com/office/officeart/2005/8/layout/orgChart1"/>
    <dgm:cxn modelId="{A42AD260-10EA-1040-8406-E5D2A391991E}" type="presParOf" srcId="{E274303B-10D4-4877-A901-EC18ABEBDC1E}" destId="{EF7B3A6E-5FDB-457E-A930-2940868758AD}" srcOrd="0" destOrd="0" presId="urn:microsoft.com/office/officeart/2005/8/layout/orgChart1"/>
    <dgm:cxn modelId="{A7E52A4F-DAF1-D948-B839-7130B4FEBD28}" type="presParOf" srcId="{EF7B3A6E-5FDB-457E-A930-2940868758AD}" destId="{B5F5F80A-1C6A-46E0-AB8E-878ECD5650E5}" srcOrd="0" destOrd="0" presId="urn:microsoft.com/office/officeart/2005/8/layout/orgChart1"/>
    <dgm:cxn modelId="{63A30717-1622-B04B-BC63-C9F000B3B601}" type="presParOf" srcId="{EF7B3A6E-5FDB-457E-A930-2940868758AD}" destId="{9237DEF1-4D67-4E74-AC2E-331E0FF068A7}" srcOrd="1" destOrd="0" presId="urn:microsoft.com/office/officeart/2005/8/layout/orgChart1"/>
    <dgm:cxn modelId="{606E0631-98D1-2E46-BBF8-60282129C59F}" type="presParOf" srcId="{E274303B-10D4-4877-A901-EC18ABEBDC1E}" destId="{1F4EEABD-4D17-4EDA-B2C0-4A0B9F38E852}" srcOrd="1" destOrd="0" presId="urn:microsoft.com/office/officeart/2005/8/layout/orgChart1"/>
    <dgm:cxn modelId="{31BF90C8-EB04-2240-BE00-CA4A8C896F10}" type="presParOf" srcId="{E274303B-10D4-4877-A901-EC18ABEBDC1E}" destId="{9391AA20-5D15-4EE6-9721-854CFFEA522B}" srcOrd="2" destOrd="0" presId="urn:microsoft.com/office/officeart/2005/8/layout/orgChart1"/>
    <dgm:cxn modelId="{642BACF8-7A89-FA48-8DDD-FD67F5A84623}" type="presParOf" srcId="{B7E88229-DE71-4956-A3CF-FD18CD89A4E8}" destId="{8595576D-7181-4FA6-8A7B-FD51A5C36C27}" srcOrd="2" destOrd="0" presId="urn:microsoft.com/office/officeart/2005/8/layout/orgChart1"/>
    <dgm:cxn modelId="{CCE165F6-AA21-414C-B68B-82AEDA79483A}" type="presParOf" srcId="{BE5647A7-A4B3-4067-A5E4-5D8CC647C13D}" destId="{AF53158F-5E40-4CFE-9D0E-0FB7264AB22D}" srcOrd="4" destOrd="0" presId="urn:microsoft.com/office/officeart/2005/8/layout/orgChart1"/>
    <dgm:cxn modelId="{0DE0E4CF-2ECF-7D4B-A10F-7C848D8C7241}" type="presParOf" srcId="{BE5647A7-A4B3-4067-A5E4-5D8CC647C13D}" destId="{ADCF6725-076F-4F26-98E7-677EAFB14ED9}" srcOrd="5" destOrd="0" presId="urn:microsoft.com/office/officeart/2005/8/layout/orgChart1"/>
    <dgm:cxn modelId="{860284B6-1A30-284A-AE3B-FA7087CCB6B8}" type="presParOf" srcId="{ADCF6725-076F-4F26-98E7-677EAFB14ED9}" destId="{0ADD8C4F-4661-4DE7-B774-2D3372A02BD9}" srcOrd="0" destOrd="0" presId="urn:microsoft.com/office/officeart/2005/8/layout/orgChart1"/>
    <dgm:cxn modelId="{5BA2306F-683B-4D44-9D72-063D9D2C445D}" type="presParOf" srcId="{0ADD8C4F-4661-4DE7-B774-2D3372A02BD9}" destId="{BB134B99-E026-4328-B09F-7473348BF5B1}" srcOrd="0" destOrd="0" presId="urn:microsoft.com/office/officeart/2005/8/layout/orgChart1"/>
    <dgm:cxn modelId="{A3ACD50B-DE90-E840-884D-DDD3223CA394}" type="presParOf" srcId="{0ADD8C4F-4661-4DE7-B774-2D3372A02BD9}" destId="{0F9EBCE2-AE10-46EE-A1B2-2EF3CAFA38EC}" srcOrd="1" destOrd="0" presId="urn:microsoft.com/office/officeart/2005/8/layout/orgChart1"/>
    <dgm:cxn modelId="{D53A6CA8-9544-7243-9ADA-704B51BD0515}" type="presParOf" srcId="{ADCF6725-076F-4F26-98E7-677EAFB14ED9}" destId="{B0E4A701-1F19-4925-820D-00CEC8EB315E}" srcOrd="1" destOrd="0" presId="urn:microsoft.com/office/officeart/2005/8/layout/orgChart1"/>
    <dgm:cxn modelId="{9C2CC979-DE58-5247-A0CA-B4E0975164DF}" type="presParOf" srcId="{B0E4A701-1F19-4925-820D-00CEC8EB315E}" destId="{EB271B07-236F-42CA-9795-D5297C52DB70}" srcOrd="0" destOrd="0" presId="urn:microsoft.com/office/officeart/2005/8/layout/orgChart1"/>
    <dgm:cxn modelId="{897CBCD9-0565-6C43-A66A-2D5CB71C30F3}" type="presParOf" srcId="{B0E4A701-1F19-4925-820D-00CEC8EB315E}" destId="{BE027030-6D7D-43BF-AF6A-1CFA3FED549F}" srcOrd="1" destOrd="0" presId="urn:microsoft.com/office/officeart/2005/8/layout/orgChart1"/>
    <dgm:cxn modelId="{3F6EAC36-377A-D142-B0F3-DDF324AAD7AC}" type="presParOf" srcId="{BE027030-6D7D-43BF-AF6A-1CFA3FED549F}" destId="{F23F6EFC-EE86-4990-BBDA-12D5946FC3F4}" srcOrd="0" destOrd="0" presId="urn:microsoft.com/office/officeart/2005/8/layout/orgChart1"/>
    <dgm:cxn modelId="{A216AC45-655C-1E4B-8F90-88E66F7D0171}" type="presParOf" srcId="{F23F6EFC-EE86-4990-BBDA-12D5946FC3F4}" destId="{0ADB903A-343E-498B-84D3-169FA7065BC6}" srcOrd="0" destOrd="0" presId="urn:microsoft.com/office/officeart/2005/8/layout/orgChart1"/>
    <dgm:cxn modelId="{DD36A44F-A5BD-834F-8D20-AA1E6F4A9639}" type="presParOf" srcId="{F23F6EFC-EE86-4990-BBDA-12D5946FC3F4}" destId="{C220CDAF-52E9-416D-AB73-AD2D67F4ED5E}" srcOrd="1" destOrd="0" presId="urn:microsoft.com/office/officeart/2005/8/layout/orgChart1"/>
    <dgm:cxn modelId="{266408CB-6CDF-6141-A236-73351EE9C78E}" type="presParOf" srcId="{BE027030-6D7D-43BF-AF6A-1CFA3FED549F}" destId="{52F52F6B-F548-4B17-9A23-28ECB38F89B9}" srcOrd="1" destOrd="0" presId="urn:microsoft.com/office/officeart/2005/8/layout/orgChart1"/>
    <dgm:cxn modelId="{FFFA7980-A750-5B42-8025-43D2A1C5104F}" type="presParOf" srcId="{BE027030-6D7D-43BF-AF6A-1CFA3FED549F}" destId="{1AC0965A-3440-464C-8FB0-21ACCD427CCC}" srcOrd="2" destOrd="0" presId="urn:microsoft.com/office/officeart/2005/8/layout/orgChart1"/>
    <dgm:cxn modelId="{8F6071F1-5868-2B4E-9BFB-FEF5651ED0AB}" type="presParOf" srcId="{B0E4A701-1F19-4925-820D-00CEC8EB315E}" destId="{CF1D38B8-79A7-4402-A409-26600DF97815}" srcOrd="2" destOrd="0" presId="urn:microsoft.com/office/officeart/2005/8/layout/orgChart1"/>
    <dgm:cxn modelId="{92D7C3AF-EEDF-5840-AC46-5DD24C1E8FE6}" type="presParOf" srcId="{B0E4A701-1F19-4925-820D-00CEC8EB315E}" destId="{8D6B5C58-9DB7-44A3-B60C-02B9E92D4706}" srcOrd="3" destOrd="0" presId="urn:microsoft.com/office/officeart/2005/8/layout/orgChart1"/>
    <dgm:cxn modelId="{844B69AC-2BFE-DC47-B714-91E570852A70}" type="presParOf" srcId="{8D6B5C58-9DB7-44A3-B60C-02B9E92D4706}" destId="{4D402824-B598-4491-9F41-6725B599E151}" srcOrd="0" destOrd="0" presId="urn:microsoft.com/office/officeart/2005/8/layout/orgChart1"/>
    <dgm:cxn modelId="{D3AD9791-4369-694D-B2C0-C8C8E5CFADD7}" type="presParOf" srcId="{4D402824-B598-4491-9F41-6725B599E151}" destId="{E3DB8B4E-3B17-450F-B3BE-90F01EAB194C}" srcOrd="0" destOrd="0" presId="urn:microsoft.com/office/officeart/2005/8/layout/orgChart1"/>
    <dgm:cxn modelId="{E915E026-ABCE-F74B-8751-CF12722CDB23}" type="presParOf" srcId="{4D402824-B598-4491-9F41-6725B599E151}" destId="{350DA1F2-2012-4A4C-BE70-99C0F7F03227}" srcOrd="1" destOrd="0" presId="urn:microsoft.com/office/officeart/2005/8/layout/orgChart1"/>
    <dgm:cxn modelId="{E894CBE3-1937-7B4C-A210-CC1D5F0FE568}" type="presParOf" srcId="{8D6B5C58-9DB7-44A3-B60C-02B9E92D4706}" destId="{A0E2238C-1311-4C03-9BF7-F2C847BF5DBF}" srcOrd="1" destOrd="0" presId="urn:microsoft.com/office/officeart/2005/8/layout/orgChart1"/>
    <dgm:cxn modelId="{E6CE5BEF-D1FB-AB48-B86A-E516FA534671}" type="presParOf" srcId="{8D6B5C58-9DB7-44A3-B60C-02B9E92D4706}" destId="{B4960F57-1493-4E3F-B06D-224E0C9FE020}" srcOrd="2" destOrd="0" presId="urn:microsoft.com/office/officeart/2005/8/layout/orgChart1"/>
    <dgm:cxn modelId="{67438B9F-2AF5-DE40-9039-718EA1AC789B}" type="presParOf" srcId="{B0E4A701-1F19-4925-820D-00CEC8EB315E}" destId="{D49DC945-AAB7-4C64-81A9-08A6D057499D}" srcOrd="4" destOrd="0" presId="urn:microsoft.com/office/officeart/2005/8/layout/orgChart1"/>
    <dgm:cxn modelId="{EDC24406-D371-054C-9E34-A4BE0130FDBC}" type="presParOf" srcId="{B0E4A701-1F19-4925-820D-00CEC8EB315E}" destId="{B413C316-BD50-4F21-A2A4-680BF993DE04}" srcOrd="5" destOrd="0" presId="urn:microsoft.com/office/officeart/2005/8/layout/orgChart1"/>
    <dgm:cxn modelId="{06D2DD03-6662-BC42-B39C-4825D4DC5ED4}" type="presParOf" srcId="{B413C316-BD50-4F21-A2A4-680BF993DE04}" destId="{6E9AE41D-54F1-4EAE-A6B7-98FCF43EEC56}" srcOrd="0" destOrd="0" presId="urn:microsoft.com/office/officeart/2005/8/layout/orgChart1"/>
    <dgm:cxn modelId="{AFF8AB09-7C0D-494B-9A68-3E5ACB775505}" type="presParOf" srcId="{6E9AE41D-54F1-4EAE-A6B7-98FCF43EEC56}" destId="{F2574565-F1AA-4B43-8778-0552A94BF026}" srcOrd="0" destOrd="0" presId="urn:microsoft.com/office/officeart/2005/8/layout/orgChart1"/>
    <dgm:cxn modelId="{85A9CC5E-B63A-7749-87BA-D7D08EE95F84}" type="presParOf" srcId="{6E9AE41D-54F1-4EAE-A6B7-98FCF43EEC56}" destId="{950A8AE2-E8DA-43A6-8B74-5EB5ED7B5ABA}" srcOrd="1" destOrd="0" presId="urn:microsoft.com/office/officeart/2005/8/layout/orgChart1"/>
    <dgm:cxn modelId="{BBD9FBCE-523D-5443-AD24-FD6F9E406740}" type="presParOf" srcId="{B413C316-BD50-4F21-A2A4-680BF993DE04}" destId="{83B4227D-31C4-44FB-8F8C-E00032A14E70}" srcOrd="1" destOrd="0" presId="urn:microsoft.com/office/officeart/2005/8/layout/orgChart1"/>
    <dgm:cxn modelId="{E5B86C3C-620B-2A4E-9F5D-D6C67E393008}" type="presParOf" srcId="{B413C316-BD50-4F21-A2A4-680BF993DE04}" destId="{49F38E51-AB87-4652-8095-4C87CE38748F}" srcOrd="2" destOrd="0" presId="urn:microsoft.com/office/officeart/2005/8/layout/orgChart1"/>
    <dgm:cxn modelId="{8E3FDB36-5E91-7E4C-B3A5-2E4B4226CB5A}" type="presParOf" srcId="{B0E4A701-1F19-4925-820D-00CEC8EB315E}" destId="{F5135239-A0C3-4196-905F-D9EBC33EF531}" srcOrd="6" destOrd="0" presId="urn:microsoft.com/office/officeart/2005/8/layout/orgChart1"/>
    <dgm:cxn modelId="{CC11DEF8-14A7-E347-9A17-A26225F99FEF}" type="presParOf" srcId="{B0E4A701-1F19-4925-820D-00CEC8EB315E}" destId="{0FC05CB9-4D63-4D75-B668-C29706B80B19}" srcOrd="7" destOrd="0" presId="urn:microsoft.com/office/officeart/2005/8/layout/orgChart1"/>
    <dgm:cxn modelId="{E79AF925-6BAE-2D49-9587-3C02BDF701BB}" type="presParOf" srcId="{0FC05CB9-4D63-4D75-B668-C29706B80B19}" destId="{BEA4825B-1C07-4B89-A995-042540F3E61C}" srcOrd="0" destOrd="0" presId="urn:microsoft.com/office/officeart/2005/8/layout/orgChart1"/>
    <dgm:cxn modelId="{6DE695EB-2467-EB45-A610-351B08D4EABF}" type="presParOf" srcId="{BEA4825B-1C07-4B89-A995-042540F3E61C}" destId="{978FAFE3-0FE9-4CD1-A456-64795A763A25}" srcOrd="0" destOrd="0" presId="urn:microsoft.com/office/officeart/2005/8/layout/orgChart1"/>
    <dgm:cxn modelId="{820A0752-A4C1-C94E-ADEF-1D92E702BE10}" type="presParOf" srcId="{BEA4825B-1C07-4B89-A995-042540F3E61C}" destId="{A9D95707-F484-4A58-AB8D-2B3CF412725C}" srcOrd="1" destOrd="0" presId="urn:microsoft.com/office/officeart/2005/8/layout/orgChart1"/>
    <dgm:cxn modelId="{8C11C4C1-4BC1-C644-9691-2EF25C056461}" type="presParOf" srcId="{0FC05CB9-4D63-4D75-B668-C29706B80B19}" destId="{3DAAD452-5424-4544-BF6F-3AC970141BC5}" srcOrd="1" destOrd="0" presId="urn:microsoft.com/office/officeart/2005/8/layout/orgChart1"/>
    <dgm:cxn modelId="{3927755B-0A3D-CE4E-958F-51CE5924FCAE}" type="presParOf" srcId="{0FC05CB9-4D63-4D75-B668-C29706B80B19}" destId="{B87D122D-7300-4D6C-8B21-3C9037073BA3}" srcOrd="2" destOrd="0" presId="urn:microsoft.com/office/officeart/2005/8/layout/orgChart1"/>
    <dgm:cxn modelId="{3EC1922E-22AC-8B4B-8134-12E654A5DD52}" type="presParOf" srcId="{B0E4A701-1F19-4925-820D-00CEC8EB315E}" destId="{B7F68202-332D-455C-9CDC-F0F710BFB85D}" srcOrd="8" destOrd="0" presId="urn:microsoft.com/office/officeart/2005/8/layout/orgChart1"/>
    <dgm:cxn modelId="{8B9BAD58-E704-284D-A3FC-F5E53FE0CB56}" type="presParOf" srcId="{B0E4A701-1F19-4925-820D-00CEC8EB315E}" destId="{D1C6B63C-ACD2-4BD5-A01D-37C01C007B43}" srcOrd="9" destOrd="0" presId="urn:microsoft.com/office/officeart/2005/8/layout/orgChart1"/>
    <dgm:cxn modelId="{74EE6D11-CC69-6644-A92E-A1D219A94522}" type="presParOf" srcId="{D1C6B63C-ACD2-4BD5-A01D-37C01C007B43}" destId="{E61A9DF6-A14F-4F6B-A523-BC0D09A05B02}" srcOrd="0" destOrd="0" presId="urn:microsoft.com/office/officeart/2005/8/layout/orgChart1"/>
    <dgm:cxn modelId="{F615CD6E-CB40-1A4C-A439-E96B6A26199E}" type="presParOf" srcId="{E61A9DF6-A14F-4F6B-A523-BC0D09A05B02}" destId="{227058D9-DC14-4E58-A316-655B3594D5C7}" srcOrd="0" destOrd="0" presId="urn:microsoft.com/office/officeart/2005/8/layout/orgChart1"/>
    <dgm:cxn modelId="{C3117D5D-F6EC-614C-9F30-CA465DF0BB0B}" type="presParOf" srcId="{E61A9DF6-A14F-4F6B-A523-BC0D09A05B02}" destId="{29D9E01E-C92A-4D7B-89E5-06E0E2ADC34A}" srcOrd="1" destOrd="0" presId="urn:microsoft.com/office/officeart/2005/8/layout/orgChart1"/>
    <dgm:cxn modelId="{519CE125-40E8-3E4F-8616-8CAE03F49BB2}" type="presParOf" srcId="{D1C6B63C-ACD2-4BD5-A01D-37C01C007B43}" destId="{4EE79C1E-CB06-4579-8B8A-9AF0B31A72CE}" srcOrd="1" destOrd="0" presId="urn:microsoft.com/office/officeart/2005/8/layout/orgChart1"/>
    <dgm:cxn modelId="{4876A01C-4547-6940-A5A6-DF44FA56DB8A}" type="presParOf" srcId="{D1C6B63C-ACD2-4BD5-A01D-37C01C007B43}" destId="{3E52BB40-0FA8-4169-B18C-8CFF91C1A5BB}" srcOrd="2" destOrd="0" presId="urn:microsoft.com/office/officeart/2005/8/layout/orgChart1"/>
    <dgm:cxn modelId="{C43DC8E4-5BE9-9946-BA36-8BA2D3369BD6}" type="presParOf" srcId="{ADCF6725-076F-4F26-98E7-677EAFB14ED9}" destId="{B8380F72-04A6-4511-AC5F-12470EC1DD2D}" srcOrd="2" destOrd="0" presId="urn:microsoft.com/office/officeart/2005/8/layout/orgChart1"/>
    <dgm:cxn modelId="{E22A45A8-155D-B14B-A68E-B8C129B84A14}" type="presParOf" srcId="{ED5A7BDB-BFC4-4FC7-8C04-D0BE66BB926B}" destId="{EB97F194-B1C3-473F-9D0E-A9BD3F794E15}"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E834A7-CD91-418F-A823-2E25CBCD2C70}" type="doc">
      <dgm:prSet loTypeId="urn:microsoft.com/office/officeart/2005/8/layout/orgChart1" loCatId="hierarchy" qsTypeId="urn:microsoft.com/office/officeart/2005/8/quickstyle/simple1" qsCatId="simple" csTypeId="urn:microsoft.com/office/officeart/2005/8/colors/colorful1#1" csCatId="colorful" phldr="1"/>
      <dgm:spPr/>
      <dgm:t>
        <a:bodyPr/>
        <a:lstStyle/>
        <a:p>
          <a:endParaRPr lang="en-US"/>
        </a:p>
      </dgm:t>
    </dgm:pt>
    <dgm:pt modelId="{14AFE04B-2A66-4128-995E-481E594BF503}">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000" dirty="0">
              <a:ln/>
            </a:rPr>
            <a:t>BJ Baker, III  </a:t>
          </a:r>
          <a:br>
            <a:rPr lang="en-US" sz="1000" dirty="0">
              <a:ln/>
            </a:rPr>
          </a:br>
          <a:r>
            <a:rPr lang="en-US" sz="1000" dirty="0">
              <a:ln/>
            </a:rPr>
            <a:t>Chairman &amp; CEO</a:t>
          </a:r>
        </a:p>
      </dgm:t>
    </dgm:pt>
    <dgm:pt modelId="{FAB650B5-B995-47DC-9F9C-8E4797DFDC39}" type="parTrans" cxnId="{612A8A13-99CA-4990-B284-33320C68A55D}">
      <dgm:prSet/>
      <dgm:spPr/>
      <dgm:t>
        <a:bodyPr/>
        <a:lstStyle/>
        <a:p>
          <a:endParaRPr lang="en-US"/>
        </a:p>
      </dgm:t>
    </dgm:pt>
    <dgm:pt modelId="{C3328651-BF0B-4C80-B9B3-07936BB1ADB0}" type="sibTrans" cxnId="{612A8A13-99CA-4990-B284-33320C68A55D}">
      <dgm:prSet/>
      <dgm:spPr/>
      <dgm:t>
        <a:bodyPr/>
        <a:lstStyle/>
        <a:p>
          <a:endParaRPr lang="en-US"/>
        </a:p>
      </dgm:t>
    </dgm:pt>
    <dgm:pt modelId="{5E4BE8BD-D06B-4D30-A989-B985738530BA}">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000" dirty="0">
              <a:ln/>
            </a:rPr>
            <a:t>Gary Bridgewater President</a:t>
          </a:r>
        </a:p>
      </dgm:t>
    </dgm:pt>
    <dgm:pt modelId="{FCA46E31-D371-4A95-A838-363C3F58C505}" type="parTrans" cxnId="{A344B41A-3DA0-4C1A-B2C4-93F4D597FCE3}">
      <dgm:prSet/>
      <dgm:spPr>
        <a:ln>
          <a:solidFill>
            <a:schemeClr val="tx1"/>
          </a:solidFill>
        </a:ln>
      </dgm:spPr>
      <dgm:t>
        <a:bodyPr/>
        <a:lstStyle/>
        <a:p>
          <a:endParaRPr lang="en-US"/>
        </a:p>
      </dgm:t>
    </dgm:pt>
    <dgm:pt modelId="{7C05DD14-D6AA-4667-AE4E-C4B48719FBDB}" type="sibTrans" cxnId="{A344B41A-3DA0-4C1A-B2C4-93F4D597FCE3}">
      <dgm:prSet/>
      <dgm:spPr/>
      <dgm:t>
        <a:bodyPr/>
        <a:lstStyle/>
        <a:p>
          <a:endParaRPr lang="en-US"/>
        </a:p>
      </dgm:t>
    </dgm:pt>
    <dgm:pt modelId="{0D512AE3-E16D-45D9-8520-A3B123A4BADA}">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000" dirty="0" err="1">
              <a:ln/>
            </a:rPr>
            <a:t>Daryld</a:t>
          </a:r>
          <a:r>
            <a:rPr lang="en-US" sz="1000" dirty="0">
              <a:ln/>
            </a:rPr>
            <a:t> Karloff Executive VP</a:t>
          </a:r>
        </a:p>
      </dgm:t>
    </dgm:pt>
    <dgm:pt modelId="{BB22D403-FEF8-4497-8B90-5A575B09C697}" type="parTrans" cxnId="{2C7A97BD-9501-4AF1-BD2B-A0C11A53C6AB}">
      <dgm:prSet/>
      <dgm:spPr>
        <a:ln>
          <a:solidFill>
            <a:schemeClr val="tx1"/>
          </a:solidFill>
        </a:ln>
      </dgm:spPr>
      <dgm:t>
        <a:bodyPr/>
        <a:lstStyle/>
        <a:p>
          <a:endParaRPr lang="en-US"/>
        </a:p>
      </dgm:t>
    </dgm:pt>
    <dgm:pt modelId="{2AB9AA85-723F-4FF2-B5DB-86CD1E115115}" type="sibTrans" cxnId="{2C7A97BD-9501-4AF1-BD2B-A0C11A53C6AB}">
      <dgm:prSet/>
      <dgm:spPr/>
      <dgm:t>
        <a:bodyPr/>
        <a:lstStyle/>
        <a:p>
          <a:endParaRPr lang="en-US"/>
        </a:p>
      </dgm:t>
    </dgm:pt>
    <dgm:pt modelId="{38ED68AE-AF65-402F-A692-8E3838643C0E}">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000" dirty="0">
              <a:ln/>
            </a:rPr>
            <a:t>Kathy Ladd   </a:t>
          </a:r>
          <a:br>
            <a:rPr lang="en-US" sz="1000" dirty="0">
              <a:ln/>
            </a:rPr>
          </a:br>
          <a:r>
            <a:rPr lang="en-US" sz="1000" dirty="0">
              <a:ln/>
            </a:rPr>
            <a:t>COO/VP</a:t>
          </a:r>
        </a:p>
      </dgm:t>
    </dgm:pt>
    <dgm:pt modelId="{13200A30-AAE5-4006-BF22-785161EF9802}" type="parTrans" cxnId="{B6F98EBA-96AB-4856-847A-9BED2424F523}">
      <dgm:prSet/>
      <dgm:spPr/>
      <dgm:t>
        <a:bodyPr/>
        <a:lstStyle/>
        <a:p>
          <a:endParaRPr lang="en-US"/>
        </a:p>
      </dgm:t>
    </dgm:pt>
    <dgm:pt modelId="{A5841642-4630-47EE-9D23-A6281909DE1F}" type="sibTrans" cxnId="{B6F98EBA-96AB-4856-847A-9BED2424F523}">
      <dgm:prSet/>
      <dgm:spPr/>
      <dgm:t>
        <a:bodyPr/>
        <a:lstStyle/>
        <a:p>
          <a:endParaRPr lang="en-US"/>
        </a:p>
      </dgm:t>
    </dgm:pt>
    <dgm:pt modelId="{FEC03451-3493-42A9-8AA3-7896F3202187}">
      <dgm:prSet custT="1">
        <dgm:style>
          <a:lnRef idx="1">
            <a:schemeClr val="accent2"/>
          </a:lnRef>
          <a:fillRef idx="2">
            <a:schemeClr val="accent2"/>
          </a:fillRef>
          <a:effectRef idx="1">
            <a:schemeClr val="accent2"/>
          </a:effectRef>
          <a:fontRef idx="minor">
            <a:schemeClr val="dk1"/>
          </a:fontRef>
        </dgm:style>
      </dgm:prSet>
      <dgm:spPr/>
      <dgm:t>
        <a:bodyPr/>
        <a:lstStyle/>
        <a:p>
          <a:r>
            <a:rPr lang="en-US" sz="1000" dirty="0"/>
            <a:t>Design</a:t>
          </a:r>
        </a:p>
      </dgm:t>
    </dgm:pt>
    <dgm:pt modelId="{AC18433D-7C80-42C3-8ABE-BCC66440827B}" type="parTrans" cxnId="{A0913A85-F5B0-4394-A231-A0213111FC66}">
      <dgm:prSet/>
      <dgm:spPr>
        <a:ln>
          <a:solidFill>
            <a:schemeClr val="tx1"/>
          </a:solidFill>
        </a:ln>
      </dgm:spPr>
      <dgm:t>
        <a:bodyPr/>
        <a:lstStyle/>
        <a:p>
          <a:endParaRPr lang="en-US"/>
        </a:p>
      </dgm:t>
    </dgm:pt>
    <dgm:pt modelId="{85CFD17E-66A5-4F9F-9E1D-86A636BA39CA}" type="sibTrans" cxnId="{A0913A85-F5B0-4394-A231-A0213111FC66}">
      <dgm:prSet/>
      <dgm:spPr/>
      <dgm:t>
        <a:bodyPr/>
        <a:lstStyle/>
        <a:p>
          <a:endParaRPr lang="en-US"/>
        </a:p>
      </dgm:t>
    </dgm:pt>
    <dgm:pt modelId="{61F62952-7531-42FC-A22D-09FE7E96636C}">
      <dgm:prSet custT="1">
        <dgm:style>
          <a:lnRef idx="1">
            <a:schemeClr val="accent2"/>
          </a:lnRef>
          <a:fillRef idx="2">
            <a:schemeClr val="accent2"/>
          </a:fillRef>
          <a:effectRef idx="1">
            <a:schemeClr val="accent2"/>
          </a:effectRef>
          <a:fontRef idx="minor">
            <a:schemeClr val="dk1"/>
          </a:fontRef>
        </dgm:style>
      </dgm:prSet>
      <dgm:spPr/>
      <dgm:t>
        <a:bodyPr/>
        <a:lstStyle/>
        <a:p>
          <a:r>
            <a:rPr lang="en-US" sz="1000" dirty="0"/>
            <a:t>Mechanical</a:t>
          </a:r>
        </a:p>
      </dgm:t>
    </dgm:pt>
    <dgm:pt modelId="{E08DB7DE-9E48-4D88-9C05-4A7B61F05FA2}" type="parTrans" cxnId="{722EA286-BFAF-4EE9-B38A-AE08FE1FC437}">
      <dgm:prSet/>
      <dgm:spPr>
        <a:ln>
          <a:solidFill>
            <a:srgbClr val="000000"/>
          </a:solidFill>
        </a:ln>
      </dgm:spPr>
      <dgm:t>
        <a:bodyPr/>
        <a:lstStyle/>
        <a:p>
          <a:endParaRPr lang="en-US"/>
        </a:p>
      </dgm:t>
    </dgm:pt>
    <dgm:pt modelId="{6D845F49-7A57-403C-8DC4-38C5E4E0D2D6}" type="sibTrans" cxnId="{722EA286-BFAF-4EE9-B38A-AE08FE1FC437}">
      <dgm:prSet/>
      <dgm:spPr/>
      <dgm:t>
        <a:bodyPr/>
        <a:lstStyle/>
        <a:p>
          <a:endParaRPr lang="en-US"/>
        </a:p>
      </dgm:t>
    </dgm:pt>
    <dgm:pt modelId="{4EAFA083-3662-4791-84FA-94C940D0E44F}">
      <dgm:prSet custT="1">
        <dgm:style>
          <a:lnRef idx="1">
            <a:schemeClr val="accent2"/>
          </a:lnRef>
          <a:fillRef idx="2">
            <a:schemeClr val="accent2"/>
          </a:fillRef>
          <a:effectRef idx="1">
            <a:schemeClr val="accent2"/>
          </a:effectRef>
          <a:fontRef idx="minor">
            <a:schemeClr val="dk1"/>
          </a:fontRef>
        </dgm:style>
      </dgm:prSet>
      <dgm:spPr/>
      <dgm:t>
        <a:bodyPr/>
        <a:lstStyle/>
        <a:p>
          <a:r>
            <a:rPr lang="en-US" sz="1000" dirty="0"/>
            <a:t>Industrial Piping</a:t>
          </a:r>
        </a:p>
      </dgm:t>
    </dgm:pt>
    <dgm:pt modelId="{193045E1-14D0-4736-B3D3-97CBCEF494F5}" type="parTrans" cxnId="{6A16661F-666B-4084-AFC6-3645C40FC165}">
      <dgm:prSet/>
      <dgm:spPr>
        <a:ln>
          <a:solidFill>
            <a:srgbClr val="000000"/>
          </a:solidFill>
        </a:ln>
      </dgm:spPr>
      <dgm:t>
        <a:bodyPr/>
        <a:lstStyle/>
        <a:p>
          <a:endParaRPr lang="en-US"/>
        </a:p>
      </dgm:t>
    </dgm:pt>
    <dgm:pt modelId="{014837CD-698C-4DA9-88FB-233CEDFFFAAE}" type="sibTrans" cxnId="{6A16661F-666B-4084-AFC6-3645C40FC165}">
      <dgm:prSet/>
      <dgm:spPr/>
      <dgm:t>
        <a:bodyPr/>
        <a:lstStyle/>
        <a:p>
          <a:endParaRPr lang="en-US"/>
        </a:p>
      </dgm:t>
    </dgm:pt>
    <dgm:pt modelId="{A2522F73-91CE-4DF0-B310-6EEFA9A267AF}">
      <dgm:prSet custT="1">
        <dgm:style>
          <a:lnRef idx="1">
            <a:schemeClr val="accent2"/>
          </a:lnRef>
          <a:fillRef idx="2">
            <a:schemeClr val="accent2"/>
          </a:fillRef>
          <a:effectRef idx="1">
            <a:schemeClr val="accent2"/>
          </a:effectRef>
          <a:fontRef idx="minor">
            <a:schemeClr val="dk1"/>
          </a:fontRef>
        </dgm:style>
      </dgm:prSet>
      <dgm:spPr/>
      <dgm:t>
        <a:bodyPr/>
        <a:lstStyle/>
        <a:p>
          <a:r>
            <a:rPr lang="en-US" sz="1000" dirty="0"/>
            <a:t>Compressed Air</a:t>
          </a:r>
        </a:p>
      </dgm:t>
    </dgm:pt>
    <dgm:pt modelId="{92BB282B-080A-40E4-B71D-E113506432AC}" type="parTrans" cxnId="{BDFAAE31-692C-46BA-9E64-7BAFF231DFB7}">
      <dgm:prSet/>
      <dgm:spPr>
        <a:ln>
          <a:solidFill>
            <a:srgbClr val="000000"/>
          </a:solidFill>
        </a:ln>
      </dgm:spPr>
      <dgm:t>
        <a:bodyPr/>
        <a:lstStyle/>
        <a:p>
          <a:endParaRPr lang="en-US"/>
        </a:p>
      </dgm:t>
    </dgm:pt>
    <dgm:pt modelId="{EC303B6C-21B8-438E-87C5-898D246E6320}" type="sibTrans" cxnId="{BDFAAE31-692C-46BA-9E64-7BAFF231DFB7}">
      <dgm:prSet/>
      <dgm:spPr/>
      <dgm:t>
        <a:bodyPr/>
        <a:lstStyle/>
        <a:p>
          <a:endParaRPr lang="en-US"/>
        </a:p>
      </dgm:t>
    </dgm:pt>
    <dgm:pt modelId="{0E496CD6-E61D-4ACA-8FE4-8C4C697EAAC4}">
      <dgm:prSet custT="1">
        <dgm:style>
          <a:lnRef idx="1">
            <a:schemeClr val="accent2"/>
          </a:lnRef>
          <a:fillRef idx="2">
            <a:schemeClr val="accent2"/>
          </a:fillRef>
          <a:effectRef idx="1">
            <a:schemeClr val="accent2"/>
          </a:effectRef>
          <a:fontRef idx="minor">
            <a:schemeClr val="dk1"/>
          </a:fontRef>
        </dgm:style>
      </dgm:prSet>
      <dgm:spPr/>
      <dgm:t>
        <a:bodyPr/>
        <a:lstStyle/>
        <a:p>
          <a:r>
            <a:rPr lang="en-US" sz="1000" dirty="0"/>
            <a:t>HVAC </a:t>
          </a:r>
          <a:br>
            <a:rPr lang="en-US" sz="1000" dirty="0"/>
          </a:br>
          <a:r>
            <a:rPr lang="en-US" sz="1000" dirty="0"/>
            <a:t>Sheet Metal</a:t>
          </a:r>
        </a:p>
      </dgm:t>
    </dgm:pt>
    <dgm:pt modelId="{C799F141-5DCC-485E-BA18-524C44B878EB}" type="parTrans" cxnId="{BF8C6E1C-C652-42B0-8AB7-4327B0203546}">
      <dgm:prSet/>
      <dgm:spPr>
        <a:ln>
          <a:solidFill>
            <a:srgbClr val="000000"/>
          </a:solidFill>
        </a:ln>
      </dgm:spPr>
      <dgm:t>
        <a:bodyPr/>
        <a:lstStyle/>
        <a:p>
          <a:endParaRPr lang="en-US"/>
        </a:p>
      </dgm:t>
    </dgm:pt>
    <dgm:pt modelId="{BA988562-5273-4667-A663-8A57F4B03D0A}" type="sibTrans" cxnId="{BF8C6E1C-C652-42B0-8AB7-4327B0203546}">
      <dgm:prSet/>
      <dgm:spPr/>
      <dgm:t>
        <a:bodyPr/>
        <a:lstStyle/>
        <a:p>
          <a:endParaRPr lang="en-US"/>
        </a:p>
      </dgm:t>
    </dgm:pt>
    <dgm:pt modelId="{D651F3A0-8AB7-4522-A1F0-18C1E8DC245A}">
      <dgm:prSet custT="1">
        <dgm:style>
          <a:lnRef idx="1">
            <a:schemeClr val="accent2"/>
          </a:lnRef>
          <a:fillRef idx="2">
            <a:schemeClr val="accent2"/>
          </a:fillRef>
          <a:effectRef idx="1">
            <a:schemeClr val="accent2"/>
          </a:effectRef>
          <a:fontRef idx="minor">
            <a:schemeClr val="dk1"/>
          </a:fontRef>
        </dgm:style>
      </dgm:prSet>
      <dgm:spPr/>
      <dgm:t>
        <a:bodyPr/>
        <a:lstStyle/>
        <a:p>
          <a:r>
            <a:rPr lang="en-US" sz="1000" dirty="0"/>
            <a:t>Specialty Metal</a:t>
          </a:r>
        </a:p>
      </dgm:t>
    </dgm:pt>
    <dgm:pt modelId="{9C0C453E-6509-429F-AC79-0DF8302477C2}" type="parTrans" cxnId="{5B6B371A-500C-4471-995E-5B328F46FBD3}">
      <dgm:prSet/>
      <dgm:spPr>
        <a:ln>
          <a:solidFill>
            <a:srgbClr val="000000"/>
          </a:solidFill>
        </a:ln>
      </dgm:spPr>
      <dgm:t>
        <a:bodyPr/>
        <a:lstStyle/>
        <a:p>
          <a:endParaRPr lang="en-US"/>
        </a:p>
      </dgm:t>
    </dgm:pt>
    <dgm:pt modelId="{66B6B6E1-EA46-43DF-94BE-6B29707198A4}" type="sibTrans" cxnId="{5B6B371A-500C-4471-995E-5B328F46FBD3}">
      <dgm:prSet/>
      <dgm:spPr/>
      <dgm:t>
        <a:bodyPr/>
        <a:lstStyle/>
        <a:p>
          <a:endParaRPr lang="en-US"/>
        </a:p>
      </dgm:t>
    </dgm:pt>
    <dgm:pt modelId="{AB3B24B2-2DBE-40B5-87B0-576C21B009A7}">
      <dgm:prSet custT="1">
        <dgm:style>
          <a:lnRef idx="1">
            <a:schemeClr val="accent2"/>
          </a:lnRef>
          <a:fillRef idx="2">
            <a:schemeClr val="accent2"/>
          </a:fillRef>
          <a:effectRef idx="1">
            <a:schemeClr val="accent2"/>
          </a:effectRef>
          <a:fontRef idx="minor">
            <a:schemeClr val="dk1"/>
          </a:fontRef>
        </dgm:style>
      </dgm:prSet>
      <dgm:spPr/>
      <dgm:t>
        <a:bodyPr/>
        <a:lstStyle/>
        <a:p>
          <a:r>
            <a:rPr lang="en-US" sz="1000" dirty="0"/>
            <a:t>Financial Accounting</a:t>
          </a:r>
        </a:p>
      </dgm:t>
    </dgm:pt>
    <dgm:pt modelId="{81905145-7513-44C5-8483-7EF156A5D08F}" type="parTrans" cxnId="{F975934D-4F3F-4F23-8C37-DA37A72763B3}">
      <dgm:prSet/>
      <dgm:spPr>
        <a:ln>
          <a:solidFill>
            <a:schemeClr val="tx1"/>
          </a:solidFill>
        </a:ln>
      </dgm:spPr>
      <dgm:t>
        <a:bodyPr/>
        <a:lstStyle/>
        <a:p>
          <a:endParaRPr lang="en-US"/>
        </a:p>
      </dgm:t>
    </dgm:pt>
    <dgm:pt modelId="{E02BAF07-3AE1-43D8-9590-9373A54C2122}" type="sibTrans" cxnId="{F975934D-4F3F-4F23-8C37-DA37A72763B3}">
      <dgm:prSet/>
      <dgm:spPr/>
      <dgm:t>
        <a:bodyPr/>
        <a:lstStyle/>
        <a:p>
          <a:endParaRPr lang="en-US"/>
        </a:p>
      </dgm:t>
    </dgm:pt>
    <dgm:pt modelId="{7CAF170A-33EC-4E92-9A44-A3DD9D38115A}">
      <dgm:prSet custT="1">
        <dgm:style>
          <a:lnRef idx="1">
            <a:schemeClr val="accent2"/>
          </a:lnRef>
          <a:fillRef idx="2">
            <a:schemeClr val="accent2"/>
          </a:fillRef>
          <a:effectRef idx="1">
            <a:schemeClr val="accent2"/>
          </a:effectRef>
          <a:fontRef idx="minor">
            <a:schemeClr val="dk1"/>
          </a:fontRef>
        </dgm:style>
      </dgm:prSet>
      <dgm:spPr/>
      <dgm:t>
        <a:bodyPr/>
        <a:lstStyle/>
        <a:p>
          <a:r>
            <a:rPr lang="en-US" sz="1000" dirty="0"/>
            <a:t>HR</a:t>
          </a:r>
        </a:p>
      </dgm:t>
    </dgm:pt>
    <dgm:pt modelId="{52F90BA8-E7F2-4391-8A39-44D40B7CD5BC}" type="parTrans" cxnId="{E2F9DB54-4E75-46F5-A60E-884C58B2B53B}">
      <dgm:prSet/>
      <dgm:spPr>
        <a:solidFill>
          <a:schemeClr val="accent6"/>
        </a:solidFill>
        <a:ln>
          <a:solidFill>
            <a:srgbClr val="000000"/>
          </a:solidFill>
        </a:ln>
      </dgm:spPr>
      <dgm:t>
        <a:bodyPr/>
        <a:lstStyle/>
        <a:p>
          <a:endParaRPr lang="en-US"/>
        </a:p>
      </dgm:t>
    </dgm:pt>
    <dgm:pt modelId="{41CED7EA-9EBB-4043-B21B-7869BC2FABC2}" type="sibTrans" cxnId="{E2F9DB54-4E75-46F5-A60E-884C58B2B53B}">
      <dgm:prSet/>
      <dgm:spPr/>
      <dgm:t>
        <a:bodyPr/>
        <a:lstStyle/>
        <a:p>
          <a:endParaRPr lang="en-US"/>
        </a:p>
      </dgm:t>
    </dgm:pt>
    <dgm:pt modelId="{B6D8C84F-FBFF-4192-B759-6BB6EBF49739}">
      <dgm:prSet custT="1">
        <dgm:style>
          <a:lnRef idx="1">
            <a:schemeClr val="accent2"/>
          </a:lnRef>
          <a:fillRef idx="2">
            <a:schemeClr val="accent2"/>
          </a:fillRef>
          <a:effectRef idx="1">
            <a:schemeClr val="accent2"/>
          </a:effectRef>
          <a:fontRef idx="minor">
            <a:schemeClr val="dk1"/>
          </a:fontRef>
        </dgm:style>
      </dgm:prSet>
      <dgm:spPr/>
      <dgm:t>
        <a:bodyPr/>
        <a:lstStyle/>
        <a:p>
          <a:r>
            <a:rPr lang="en-US" sz="1000" dirty="0"/>
            <a:t>Safety</a:t>
          </a:r>
        </a:p>
      </dgm:t>
    </dgm:pt>
    <dgm:pt modelId="{7C777B4A-B289-4FE8-92B7-EAEC75774344}" type="parTrans" cxnId="{76F21900-B0A9-4ADB-9EFF-81356811A925}">
      <dgm:prSet/>
      <dgm:spPr>
        <a:ln>
          <a:solidFill>
            <a:srgbClr val="000000"/>
          </a:solidFill>
        </a:ln>
      </dgm:spPr>
      <dgm:t>
        <a:bodyPr/>
        <a:lstStyle/>
        <a:p>
          <a:endParaRPr lang="en-US"/>
        </a:p>
      </dgm:t>
    </dgm:pt>
    <dgm:pt modelId="{7F57B3A2-2B58-4548-A68E-F623E07EE84B}" type="sibTrans" cxnId="{76F21900-B0A9-4ADB-9EFF-81356811A925}">
      <dgm:prSet/>
      <dgm:spPr/>
      <dgm:t>
        <a:bodyPr/>
        <a:lstStyle/>
        <a:p>
          <a:endParaRPr lang="en-US"/>
        </a:p>
      </dgm:t>
    </dgm:pt>
    <dgm:pt modelId="{A3E38A65-10C2-4A02-813B-00C5F332A6FD}">
      <dgm:prSet custT="1">
        <dgm:style>
          <a:lnRef idx="1">
            <a:schemeClr val="accent2"/>
          </a:lnRef>
          <a:fillRef idx="2">
            <a:schemeClr val="accent2"/>
          </a:fillRef>
          <a:effectRef idx="1">
            <a:schemeClr val="accent2"/>
          </a:effectRef>
          <a:fontRef idx="minor">
            <a:schemeClr val="dk1"/>
          </a:fontRef>
        </dgm:style>
      </dgm:prSet>
      <dgm:spPr/>
      <dgm:t>
        <a:bodyPr/>
        <a:lstStyle/>
        <a:p>
          <a:r>
            <a:rPr lang="en-US" sz="1000" dirty="0"/>
            <a:t>Operational Support</a:t>
          </a:r>
        </a:p>
      </dgm:t>
    </dgm:pt>
    <dgm:pt modelId="{5449C6F1-FE54-4385-A44D-856718C9B301}" type="parTrans" cxnId="{8C2759DA-50FC-4453-9BAC-F45058FE6A6D}">
      <dgm:prSet/>
      <dgm:spPr>
        <a:ln>
          <a:solidFill>
            <a:srgbClr val="000000"/>
          </a:solidFill>
        </a:ln>
      </dgm:spPr>
      <dgm:t>
        <a:bodyPr/>
        <a:lstStyle/>
        <a:p>
          <a:endParaRPr lang="en-US"/>
        </a:p>
      </dgm:t>
    </dgm:pt>
    <dgm:pt modelId="{CD47F58D-CF9A-4142-AFAF-91CA501446C4}" type="sibTrans" cxnId="{8C2759DA-50FC-4453-9BAC-F45058FE6A6D}">
      <dgm:prSet/>
      <dgm:spPr/>
      <dgm:t>
        <a:bodyPr/>
        <a:lstStyle/>
        <a:p>
          <a:endParaRPr lang="en-US"/>
        </a:p>
      </dgm:t>
    </dgm:pt>
    <dgm:pt modelId="{A0821330-E22D-4B6B-A33E-0DB4B3D94F08}">
      <dgm:prSet custT="1">
        <dgm:style>
          <a:lnRef idx="1">
            <a:schemeClr val="accent2"/>
          </a:lnRef>
          <a:fillRef idx="2">
            <a:schemeClr val="accent2"/>
          </a:fillRef>
          <a:effectRef idx="1">
            <a:schemeClr val="accent2"/>
          </a:effectRef>
          <a:fontRef idx="minor">
            <a:schemeClr val="dk1"/>
          </a:fontRef>
        </dgm:style>
      </dgm:prSet>
      <dgm:spPr/>
      <dgm:t>
        <a:bodyPr/>
        <a:lstStyle/>
        <a:p>
          <a:r>
            <a:rPr lang="en-US" sz="1000" dirty="0"/>
            <a:t>Electrical</a:t>
          </a:r>
        </a:p>
      </dgm:t>
    </dgm:pt>
    <dgm:pt modelId="{A9213B16-7BFE-4906-839A-814F89C67EB6}" type="parTrans" cxnId="{949A9A5F-2E66-46A5-97BB-0D8872B0DD8F}">
      <dgm:prSet/>
      <dgm:spPr>
        <a:ln>
          <a:solidFill>
            <a:srgbClr val="000000"/>
          </a:solidFill>
        </a:ln>
      </dgm:spPr>
      <dgm:t>
        <a:bodyPr/>
        <a:lstStyle/>
        <a:p>
          <a:endParaRPr lang="en-US"/>
        </a:p>
      </dgm:t>
    </dgm:pt>
    <dgm:pt modelId="{491DBF1C-BA02-430A-A8C8-ACAFE4ACEDCD}" type="sibTrans" cxnId="{949A9A5F-2E66-46A5-97BB-0D8872B0DD8F}">
      <dgm:prSet/>
      <dgm:spPr/>
      <dgm:t>
        <a:bodyPr/>
        <a:lstStyle/>
        <a:p>
          <a:endParaRPr lang="en-US"/>
        </a:p>
      </dgm:t>
    </dgm:pt>
    <dgm:pt modelId="{3776EE13-779B-4877-A996-0F0D7BA46A7C}">
      <dgm:prSet custT="1">
        <dgm:style>
          <a:lnRef idx="1">
            <a:schemeClr val="accent2"/>
          </a:lnRef>
          <a:fillRef idx="2">
            <a:schemeClr val="accent2"/>
          </a:fillRef>
          <a:effectRef idx="1">
            <a:schemeClr val="accent2"/>
          </a:effectRef>
          <a:fontRef idx="minor">
            <a:schemeClr val="dk1"/>
          </a:fontRef>
        </dgm:style>
      </dgm:prSet>
      <dgm:spPr/>
      <dgm:t>
        <a:bodyPr/>
        <a:lstStyle/>
        <a:p>
          <a:r>
            <a:rPr lang="en-US" sz="1000" dirty="0"/>
            <a:t>Fire/Security/PARCS</a:t>
          </a:r>
        </a:p>
      </dgm:t>
    </dgm:pt>
    <dgm:pt modelId="{B471940E-B580-4E21-87F7-F6239288EAAB}" type="parTrans" cxnId="{9FC6D45A-5527-424A-88D4-4D275BF3C4F8}">
      <dgm:prSet/>
      <dgm:spPr>
        <a:ln>
          <a:solidFill>
            <a:schemeClr val="tx1"/>
          </a:solidFill>
        </a:ln>
      </dgm:spPr>
      <dgm:t>
        <a:bodyPr/>
        <a:lstStyle/>
        <a:p>
          <a:endParaRPr lang="en-US"/>
        </a:p>
      </dgm:t>
    </dgm:pt>
    <dgm:pt modelId="{26C84588-E743-4ED8-85D5-FD6045CDE6A6}" type="sibTrans" cxnId="{9FC6D45A-5527-424A-88D4-4D275BF3C4F8}">
      <dgm:prSet/>
      <dgm:spPr/>
      <dgm:t>
        <a:bodyPr/>
        <a:lstStyle/>
        <a:p>
          <a:endParaRPr lang="en-US"/>
        </a:p>
      </dgm:t>
    </dgm:pt>
    <dgm:pt modelId="{B0379EFD-A65A-48E7-9C95-85DE3700F311}">
      <dgm:prSet custT="1">
        <dgm:style>
          <a:lnRef idx="1">
            <a:schemeClr val="accent2"/>
          </a:lnRef>
          <a:fillRef idx="2">
            <a:schemeClr val="accent2"/>
          </a:fillRef>
          <a:effectRef idx="1">
            <a:schemeClr val="accent2"/>
          </a:effectRef>
          <a:fontRef idx="minor">
            <a:schemeClr val="dk1"/>
          </a:fontRef>
        </dgm:style>
      </dgm:prSet>
      <dgm:spPr/>
      <dgm:t>
        <a:bodyPr/>
        <a:lstStyle/>
        <a:p>
          <a:r>
            <a:rPr lang="en-US" sz="1000" dirty="0"/>
            <a:t>Automation</a:t>
          </a:r>
        </a:p>
      </dgm:t>
    </dgm:pt>
    <dgm:pt modelId="{43176F72-12EA-4869-8F3D-82C1DBD41F13}" type="parTrans" cxnId="{50FDEB3E-2AA1-4979-BC8D-737501AB4C4D}">
      <dgm:prSet/>
      <dgm:spPr>
        <a:ln>
          <a:solidFill>
            <a:srgbClr val="000000"/>
          </a:solidFill>
        </a:ln>
      </dgm:spPr>
      <dgm:t>
        <a:bodyPr/>
        <a:lstStyle/>
        <a:p>
          <a:endParaRPr lang="en-US"/>
        </a:p>
      </dgm:t>
    </dgm:pt>
    <dgm:pt modelId="{BB5E8A82-FC1E-486C-AEB8-7776F1515CDE}" type="sibTrans" cxnId="{50FDEB3E-2AA1-4979-BC8D-737501AB4C4D}">
      <dgm:prSet/>
      <dgm:spPr/>
      <dgm:t>
        <a:bodyPr/>
        <a:lstStyle/>
        <a:p>
          <a:endParaRPr lang="en-US"/>
        </a:p>
      </dgm:t>
    </dgm:pt>
    <dgm:pt modelId="{AE7CE6FF-856C-4743-A85A-0EFE4FDF0A99}">
      <dgm:prSet custT="1">
        <dgm:style>
          <a:lnRef idx="1">
            <a:schemeClr val="accent2"/>
          </a:lnRef>
          <a:fillRef idx="2">
            <a:schemeClr val="accent2"/>
          </a:fillRef>
          <a:effectRef idx="1">
            <a:schemeClr val="accent2"/>
          </a:effectRef>
          <a:fontRef idx="minor">
            <a:schemeClr val="dk1"/>
          </a:fontRef>
        </dgm:style>
      </dgm:prSet>
      <dgm:spPr/>
      <dgm:t>
        <a:bodyPr/>
        <a:lstStyle/>
        <a:p>
          <a:r>
            <a:rPr lang="en-US" sz="1000" dirty="0"/>
            <a:t>FIMP</a:t>
          </a:r>
        </a:p>
      </dgm:t>
    </dgm:pt>
    <dgm:pt modelId="{EE5A2C22-937E-4CB5-83C7-BBD56BC3C046}" type="parTrans" cxnId="{D69FCC53-660B-4E79-97FC-70FEC7EB150F}">
      <dgm:prSet/>
      <dgm:spPr>
        <a:solidFill>
          <a:schemeClr val="accent6"/>
        </a:solidFill>
        <a:ln>
          <a:solidFill>
            <a:srgbClr val="000000"/>
          </a:solidFill>
        </a:ln>
      </dgm:spPr>
      <dgm:t>
        <a:bodyPr/>
        <a:lstStyle/>
        <a:p>
          <a:endParaRPr lang="en-US"/>
        </a:p>
      </dgm:t>
    </dgm:pt>
    <dgm:pt modelId="{E2058523-53DD-4A34-9302-A406F94AF84D}" type="sibTrans" cxnId="{D69FCC53-660B-4E79-97FC-70FEC7EB150F}">
      <dgm:prSet/>
      <dgm:spPr/>
      <dgm:t>
        <a:bodyPr/>
        <a:lstStyle/>
        <a:p>
          <a:endParaRPr lang="en-US"/>
        </a:p>
      </dgm:t>
    </dgm:pt>
    <dgm:pt modelId="{3C9D446C-D90B-419A-B231-AC26B4B0B7A4}">
      <dgm:prSet custT="1">
        <dgm:style>
          <a:lnRef idx="1">
            <a:schemeClr val="accent2"/>
          </a:lnRef>
          <a:fillRef idx="2">
            <a:schemeClr val="accent2"/>
          </a:fillRef>
          <a:effectRef idx="1">
            <a:schemeClr val="accent2"/>
          </a:effectRef>
          <a:fontRef idx="minor">
            <a:schemeClr val="dk1"/>
          </a:fontRef>
        </dgm:style>
      </dgm:prSet>
      <dgm:spPr/>
      <dgm:t>
        <a:bodyPr/>
        <a:lstStyle/>
        <a:p>
          <a:r>
            <a:rPr lang="en-US" sz="1000" dirty="0"/>
            <a:t>Service</a:t>
          </a:r>
        </a:p>
      </dgm:t>
    </dgm:pt>
    <dgm:pt modelId="{917050BA-BEB0-4C1F-87A0-A421423200EA}" type="parTrans" cxnId="{B943F9A4-18F9-4FFA-B47E-1B0F7FE0F733}">
      <dgm:prSet/>
      <dgm:spPr>
        <a:solidFill>
          <a:schemeClr val="accent6"/>
        </a:solidFill>
        <a:ln>
          <a:solidFill>
            <a:srgbClr val="000000"/>
          </a:solidFill>
        </a:ln>
      </dgm:spPr>
      <dgm:t>
        <a:bodyPr/>
        <a:lstStyle/>
        <a:p>
          <a:endParaRPr lang="en-US"/>
        </a:p>
      </dgm:t>
    </dgm:pt>
    <dgm:pt modelId="{1A1D2EB8-D19E-4305-A6A8-1F50CAB5982B}" type="sibTrans" cxnId="{B943F9A4-18F9-4FFA-B47E-1B0F7FE0F733}">
      <dgm:prSet/>
      <dgm:spPr/>
      <dgm:t>
        <a:bodyPr/>
        <a:lstStyle/>
        <a:p>
          <a:endParaRPr lang="en-US"/>
        </a:p>
      </dgm:t>
    </dgm:pt>
    <dgm:pt modelId="{AD6E14C8-2A0A-4B01-852F-68318169ABA2}">
      <dgm:prSet custT="1">
        <dgm:style>
          <a:lnRef idx="1">
            <a:schemeClr val="accent2"/>
          </a:lnRef>
          <a:fillRef idx="2">
            <a:schemeClr val="accent2"/>
          </a:fillRef>
          <a:effectRef idx="1">
            <a:schemeClr val="accent2"/>
          </a:effectRef>
          <a:fontRef idx="minor">
            <a:schemeClr val="dk1"/>
          </a:fontRef>
        </dgm:style>
      </dgm:prSet>
      <dgm:spPr/>
      <dgm:t>
        <a:bodyPr/>
        <a:lstStyle/>
        <a:p>
          <a:r>
            <a:rPr lang="en-US" sz="1000" dirty="0"/>
            <a:t>IT Support</a:t>
          </a:r>
        </a:p>
      </dgm:t>
    </dgm:pt>
    <dgm:pt modelId="{20C1F6CF-1D73-4B10-9699-054F29271BD1}" type="parTrans" cxnId="{88C6C874-EDF0-4BCD-825D-FE1E3A380ECA}">
      <dgm:prSet/>
      <dgm:spPr>
        <a:ln>
          <a:solidFill>
            <a:srgbClr val="000000"/>
          </a:solidFill>
        </a:ln>
      </dgm:spPr>
      <dgm:t>
        <a:bodyPr/>
        <a:lstStyle/>
        <a:p>
          <a:endParaRPr lang="en-US">
            <a:ln>
              <a:solidFill>
                <a:schemeClr val="tx1"/>
              </a:solidFill>
            </a:ln>
          </a:endParaRPr>
        </a:p>
      </dgm:t>
    </dgm:pt>
    <dgm:pt modelId="{5B2C7B8E-FA17-4515-BCE8-F17C95ADA681}" type="sibTrans" cxnId="{88C6C874-EDF0-4BCD-825D-FE1E3A380ECA}">
      <dgm:prSet/>
      <dgm:spPr/>
      <dgm:t>
        <a:bodyPr/>
        <a:lstStyle/>
        <a:p>
          <a:endParaRPr lang="en-US"/>
        </a:p>
      </dgm:t>
    </dgm:pt>
    <dgm:pt modelId="{B07A3F14-AA4E-455F-8977-7D7295CD7643}" type="pres">
      <dgm:prSet presAssocID="{2CE834A7-CD91-418F-A823-2E25CBCD2C70}" presName="hierChild1" presStyleCnt="0">
        <dgm:presLayoutVars>
          <dgm:orgChart val="1"/>
          <dgm:chPref val="1"/>
          <dgm:dir/>
          <dgm:animOne val="branch"/>
          <dgm:animLvl val="lvl"/>
          <dgm:resizeHandles/>
        </dgm:presLayoutVars>
      </dgm:prSet>
      <dgm:spPr/>
    </dgm:pt>
    <dgm:pt modelId="{ED5A7BDB-BFC4-4FC7-8C04-D0BE66BB926B}" type="pres">
      <dgm:prSet presAssocID="{14AFE04B-2A66-4128-995E-481E594BF503}" presName="hierRoot1" presStyleCnt="0">
        <dgm:presLayoutVars>
          <dgm:hierBranch val="init"/>
        </dgm:presLayoutVars>
      </dgm:prSet>
      <dgm:spPr/>
    </dgm:pt>
    <dgm:pt modelId="{FB8C967E-0701-4E3E-B094-341D7168D253}" type="pres">
      <dgm:prSet presAssocID="{14AFE04B-2A66-4128-995E-481E594BF503}" presName="rootComposite1" presStyleCnt="0"/>
      <dgm:spPr/>
    </dgm:pt>
    <dgm:pt modelId="{254528D1-0B6A-4B44-8A2F-12EC903A2442}" type="pres">
      <dgm:prSet presAssocID="{14AFE04B-2A66-4128-995E-481E594BF503}" presName="rootText1" presStyleLbl="node0" presStyleIdx="0" presStyleCnt="1" custScaleY="81538" custLinFactY="-2662" custLinFactNeighborY="-100000">
        <dgm:presLayoutVars>
          <dgm:chPref val="3"/>
        </dgm:presLayoutVars>
      </dgm:prSet>
      <dgm:spPr/>
    </dgm:pt>
    <dgm:pt modelId="{BF258FDF-EA54-42A3-B3A3-47D898089F05}" type="pres">
      <dgm:prSet presAssocID="{14AFE04B-2A66-4128-995E-481E594BF503}" presName="rootConnector1" presStyleLbl="node1" presStyleIdx="0" presStyleCnt="0"/>
      <dgm:spPr/>
    </dgm:pt>
    <dgm:pt modelId="{BE5647A7-A4B3-4067-A5E4-5D8CC647C13D}" type="pres">
      <dgm:prSet presAssocID="{14AFE04B-2A66-4128-995E-481E594BF503}" presName="hierChild2" presStyleCnt="0"/>
      <dgm:spPr/>
    </dgm:pt>
    <dgm:pt modelId="{07BAFD8C-D440-4D5D-9452-628FC4CBB54B}" type="pres">
      <dgm:prSet presAssocID="{FCA46E31-D371-4A95-A838-363C3F58C505}" presName="Name37" presStyleLbl="parChTrans1D2" presStyleIdx="0" presStyleCnt="3"/>
      <dgm:spPr/>
    </dgm:pt>
    <dgm:pt modelId="{40DBD0D9-1124-41B9-81A0-E8FA67B20DB5}" type="pres">
      <dgm:prSet presAssocID="{5E4BE8BD-D06B-4D30-A989-B985738530BA}" presName="hierRoot2" presStyleCnt="0">
        <dgm:presLayoutVars>
          <dgm:hierBranch val="init"/>
        </dgm:presLayoutVars>
      </dgm:prSet>
      <dgm:spPr/>
    </dgm:pt>
    <dgm:pt modelId="{1A7B2336-245E-4BAC-8133-5DA9684DB146}" type="pres">
      <dgm:prSet presAssocID="{5E4BE8BD-D06B-4D30-A989-B985738530BA}" presName="rootComposite" presStyleCnt="0"/>
      <dgm:spPr/>
    </dgm:pt>
    <dgm:pt modelId="{D2EA1AB7-ABF9-40AC-85A4-C841F73875DA}" type="pres">
      <dgm:prSet presAssocID="{5E4BE8BD-D06B-4D30-A989-B985738530BA}" presName="rootText" presStyleLbl="node2" presStyleIdx="0" presStyleCnt="3" custScaleY="81538" custLinFactNeighborX="-23" custLinFactNeighborY="-1830">
        <dgm:presLayoutVars>
          <dgm:chPref val="3"/>
        </dgm:presLayoutVars>
      </dgm:prSet>
      <dgm:spPr/>
    </dgm:pt>
    <dgm:pt modelId="{FC0B069B-A368-4D46-82EC-DE184A5A88AB}" type="pres">
      <dgm:prSet presAssocID="{5E4BE8BD-D06B-4D30-A989-B985738530BA}" presName="rootConnector" presStyleLbl="node2" presStyleIdx="0" presStyleCnt="3"/>
      <dgm:spPr/>
    </dgm:pt>
    <dgm:pt modelId="{E2B6BE54-5F89-4078-878D-ECEB9A98BBD9}" type="pres">
      <dgm:prSet presAssocID="{5E4BE8BD-D06B-4D30-A989-B985738530BA}" presName="hierChild4" presStyleCnt="0"/>
      <dgm:spPr/>
    </dgm:pt>
    <dgm:pt modelId="{646795D9-C2CE-49AA-A067-7BF4E9179CA2}" type="pres">
      <dgm:prSet presAssocID="{AC18433D-7C80-42C3-8ABE-BCC66440827B}" presName="Name37" presStyleLbl="parChTrans1D3" presStyleIdx="0" presStyleCnt="16"/>
      <dgm:spPr/>
    </dgm:pt>
    <dgm:pt modelId="{C289294E-6692-40DE-874F-EF852240FDB6}" type="pres">
      <dgm:prSet presAssocID="{FEC03451-3493-42A9-8AA3-7896F3202187}" presName="hierRoot2" presStyleCnt="0">
        <dgm:presLayoutVars>
          <dgm:hierBranch val="init"/>
        </dgm:presLayoutVars>
      </dgm:prSet>
      <dgm:spPr/>
    </dgm:pt>
    <dgm:pt modelId="{B519AA19-1062-48D9-90D1-68AE40034DF1}" type="pres">
      <dgm:prSet presAssocID="{FEC03451-3493-42A9-8AA3-7896F3202187}" presName="rootComposite" presStyleCnt="0"/>
      <dgm:spPr/>
    </dgm:pt>
    <dgm:pt modelId="{2BD19059-D5E4-4139-AD9A-4F38A8B083F9}" type="pres">
      <dgm:prSet presAssocID="{FEC03451-3493-42A9-8AA3-7896F3202187}" presName="rootText" presStyleLbl="node3" presStyleIdx="0" presStyleCnt="16" custScaleY="58366" custLinFactNeighborX="-4538" custLinFactNeighborY="-5443">
        <dgm:presLayoutVars>
          <dgm:chPref val="3"/>
        </dgm:presLayoutVars>
      </dgm:prSet>
      <dgm:spPr/>
    </dgm:pt>
    <dgm:pt modelId="{F47EA439-7C29-40AA-A975-EF5623A27268}" type="pres">
      <dgm:prSet presAssocID="{FEC03451-3493-42A9-8AA3-7896F3202187}" presName="rootConnector" presStyleLbl="node3" presStyleIdx="0" presStyleCnt="16"/>
      <dgm:spPr/>
    </dgm:pt>
    <dgm:pt modelId="{A62C8336-253A-47EB-A34F-9B484115AC0C}" type="pres">
      <dgm:prSet presAssocID="{FEC03451-3493-42A9-8AA3-7896F3202187}" presName="hierChild4" presStyleCnt="0"/>
      <dgm:spPr/>
    </dgm:pt>
    <dgm:pt modelId="{03DA48F3-670E-4E51-8593-36FEE662E977}" type="pres">
      <dgm:prSet presAssocID="{FEC03451-3493-42A9-8AA3-7896F3202187}" presName="hierChild5" presStyleCnt="0"/>
      <dgm:spPr/>
    </dgm:pt>
    <dgm:pt modelId="{A6EE31F3-7471-4C1F-8ED2-7DAD6540BA0B}" type="pres">
      <dgm:prSet presAssocID="{C799F141-5DCC-485E-BA18-524C44B878EB}" presName="Name37" presStyleLbl="parChTrans1D3" presStyleIdx="1" presStyleCnt="16"/>
      <dgm:spPr/>
    </dgm:pt>
    <dgm:pt modelId="{A24FD5ED-70E6-4190-8568-3B9562364EB0}" type="pres">
      <dgm:prSet presAssocID="{0E496CD6-E61D-4ACA-8FE4-8C4C697EAAC4}" presName="hierRoot2" presStyleCnt="0">
        <dgm:presLayoutVars>
          <dgm:hierBranch val="init"/>
        </dgm:presLayoutVars>
      </dgm:prSet>
      <dgm:spPr/>
    </dgm:pt>
    <dgm:pt modelId="{DC35E468-136B-4857-B1AC-7E5338F7BEDD}" type="pres">
      <dgm:prSet presAssocID="{0E496CD6-E61D-4ACA-8FE4-8C4C697EAAC4}" presName="rootComposite" presStyleCnt="0"/>
      <dgm:spPr/>
    </dgm:pt>
    <dgm:pt modelId="{5FA98914-64D1-436D-A70F-9AF63EB97724}" type="pres">
      <dgm:prSet presAssocID="{0E496CD6-E61D-4ACA-8FE4-8C4C697EAAC4}" presName="rootText" presStyleLbl="node3" presStyleIdx="1" presStyleCnt="16" custScaleY="58366" custLinFactY="83791" custLinFactNeighborX="-3456" custLinFactNeighborY="100000">
        <dgm:presLayoutVars>
          <dgm:chPref val="3"/>
        </dgm:presLayoutVars>
      </dgm:prSet>
      <dgm:spPr/>
    </dgm:pt>
    <dgm:pt modelId="{0F332892-6AE3-47B0-A9A6-8C15DD584C03}" type="pres">
      <dgm:prSet presAssocID="{0E496CD6-E61D-4ACA-8FE4-8C4C697EAAC4}" presName="rootConnector" presStyleLbl="node3" presStyleIdx="1" presStyleCnt="16"/>
      <dgm:spPr/>
    </dgm:pt>
    <dgm:pt modelId="{D71A22FA-E783-43C0-A5A1-42E05E98BE3C}" type="pres">
      <dgm:prSet presAssocID="{0E496CD6-E61D-4ACA-8FE4-8C4C697EAAC4}" presName="hierChild4" presStyleCnt="0"/>
      <dgm:spPr/>
    </dgm:pt>
    <dgm:pt modelId="{07DA3DBA-F6DC-43EB-9428-FB71666D9F28}" type="pres">
      <dgm:prSet presAssocID="{0E496CD6-E61D-4ACA-8FE4-8C4C697EAAC4}" presName="hierChild5" presStyleCnt="0"/>
      <dgm:spPr/>
    </dgm:pt>
    <dgm:pt modelId="{5AB09B7A-EDDF-4885-A5BF-CE667572A0ED}" type="pres">
      <dgm:prSet presAssocID="{9C0C453E-6509-429F-AC79-0DF8302477C2}" presName="Name37" presStyleLbl="parChTrans1D3" presStyleIdx="2" presStyleCnt="16"/>
      <dgm:spPr/>
    </dgm:pt>
    <dgm:pt modelId="{46F1D7B8-CC38-4191-83D7-7693947ADA0A}" type="pres">
      <dgm:prSet presAssocID="{D651F3A0-8AB7-4522-A1F0-18C1E8DC245A}" presName="hierRoot2" presStyleCnt="0">
        <dgm:presLayoutVars>
          <dgm:hierBranch val="init"/>
        </dgm:presLayoutVars>
      </dgm:prSet>
      <dgm:spPr/>
    </dgm:pt>
    <dgm:pt modelId="{C224D56D-89BA-4D54-997D-287321540B64}" type="pres">
      <dgm:prSet presAssocID="{D651F3A0-8AB7-4522-A1F0-18C1E8DC245A}" presName="rootComposite" presStyleCnt="0"/>
      <dgm:spPr/>
    </dgm:pt>
    <dgm:pt modelId="{2CADD87D-E1A9-4258-8167-627B26471E5B}" type="pres">
      <dgm:prSet presAssocID="{D651F3A0-8AB7-4522-A1F0-18C1E8DC245A}" presName="rootText" presStyleLbl="node3" presStyleIdx="2" presStyleCnt="16" custScaleY="58366" custLinFactY="55552" custLinFactNeighborX="-3201" custLinFactNeighborY="100000">
        <dgm:presLayoutVars>
          <dgm:chPref val="3"/>
        </dgm:presLayoutVars>
      </dgm:prSet>
      <dgm:spPr/>
    </dgm:pt>
    <dgm:pt modelId="{86CEC651-3488-45E2-B5AD-443E7D1DBD91}" type="pres">
      <dgm:prSet presAssocID="{D651F3A0-8AB7-4522-A1F0-18C1E8DC245A}" presName="rootConnector" presStyleLbl="node3" presStyleIdx="2" presStyleCnt="16"/>
      <dgm:spPr/>
    </dgm:pt>
    <dgm:pt modelId="{DF665D09-3094-4837-8CC0-5FEBBD4468C7}" type="pres">
      <dgm:prSet presAssocID="{D651F3A0-8AB7-4522-A1F0-18C1E8DC245A}" presName="hierChild4" presStyleCnt="0"/>
      <dgm:spPr/>
    </dgm:pt>
    <dgm:pt modelId="{E9ECCF04-46AD-49DF-A953-65BB51836CCA}" type="pres">
      <dgm:prSet presAssocID="{D651F3A0-8AB7-4522-A1F0-18C1E8DC245A}" presName="hierChild5" presStyleCnt="0"/>
      <dgm:spPr/>
    </dgm:pt>
    <dgm:pt modelId="{54BCB90C-C9F9-4993-95E4-87D5D946C69E}" type="pres">
      <dgm:prSet presAssocID="{E08DB7DE-9E48-4D88-9C05-4A7B61F05FA2}" presName="Name37" presStyleLbl="parChTrans1D3" presStyleIdx="3" presStyleCnt="16"/>
      <dgm:spPr/>
    </dgm:pt>
    <dgm:pt modelId="{972A0005-10AE-46C0-82D2-98F86D9598D1}" type="pres">
      <dgm:prSet presAssocID="{61F62952-7531-42FC-A22D-09FE7E96636C}" presName="hierRoot2" presStyleCnt="0">
        <dgm:presLayoutVars>
          <dgm:hierBranch val="init"/>
        </dgm:presLayoutVars>
      </dgm:prSet>
      <dgm:spPr/>
    </dgm:pt>
    <dgm:pt modelId="{90328291-9251-417B-9292-F2084A1FB2BA}" type="pres">
      <dgm:prSet presAssocID="{61F62952-7531-42FC-A22D-09FE7E96636C}" presName="rootComposite" presStyleCnt="0"/>
      <dgm:spPr/>
    </dgm:pt>
    <dgm:pt modelId="{495957E2-98AE-440F-9D58-988B3017F054}" type="pres">
      <dgm:prSet presAssocID="{61F62952-7531-42FC-A22D-09FE7E96636C}" presName="rootText" presStyleLbl="node3" presStyleIdx="3" presStyleCnt="16" custScaleY="58366" custLinFactY="-100000" custLinFactNeighborX="-3864" custLinFactNeighborY="-134323">
        <dgm:presLayoutVars>
          <dgm:chPref val="3"/>
        </dgm:presLayoutVars>
      </dgm:prSet>
      <dgm:spPr/>
    </dgm:pt>
    <dgm:pt modelId="{9506BA5C-70DE-4D03-B9C4-8B996DAEAC1E}" type="pres">
      <dgm:prSet presAssocID="{61F62952-7531-42FC-A22D-09FE7E96636C}" presName="rootConnector" presStyleLbl="node3" presStyleIdx="3" presStyleCnt="16"/>
      <dgm:spPr/>
    </dgm:pt>
    <dgm:pt modelId="{3CE52F44-6D21-4F7F-B756-525326709A50}" type="pres">
      <dgm:prSet presAssocID="{61F62952-7531-42FC-A22D-09FE7E96636C}" presName="hierChild4" presStyleCnt="0"/>
      <dgm:spPr/>
    </dgm:pt>
    <dgm:pt modelId="{D584CE13-623A-41A0-A158-030C0F9A4060}" type="pres">
      <dgm:prSet presAssocID="{61F62952-7531-42FC-A22D-09FE7E96636C}" presName="hierChild5" presStyleCnt="0"/>
      <dgm:spPr/>
    </dgm:pt>
    <dgm:pt modelId="{1DD38157-3B51-4626-85F6-882EF677AD5B}" type="pres">
      <dgm:prSet presAssocID="{193045E1-14D0-4736-B3D3-97CBCEF494F5}" presName="Name37" presStyleLbl="parChTrans1D3" presStyleIdx="4" presStyleCnt="16"/>
      <dgm:spPr/>
    </dgm:pt>
    <dgm:pt modelId="{19284A27-3476-4FCC-83D0-BCB88EC48D5D}" type="pres">
      <dgm:prSet presAssocID="{4EAFA083-3662-4791-84FA-94C940D0E44F}" presName="hierRoot2" presStyleCnt="0">
        <dgm:presLayoutVars>
          <dgm:hierBranch val="init"/>
        </dgm:presLayoutVars>
      </dgm:prSet>
      <dgm:spPr/>
    </dgm:pt>
    <dgm:pt modelId="{BCEAF06D-6710-45F2-803E-78AA643D9CAC}" type="pres">
      <dgm:prSet presAssocID="{4EAFA083-3662-4791-84FA-94C940D0E44F}" presName="rootComposite" presStyleCnt="0"/>
      <dgm:spPr/>
    </dgm:pt>
    <dgm:pt modelId="{E84E8AAE-B2A2-49C2-ABE1-7540DA3FC56C}" type="pres">
      <dgm:prSet presAssocID="{4EAFA083-3662-4791-84FA-94C940D0E44F}" presName="rootText" presStyleLbl="node3" presStyleIdx="4" presStyleCnt="16" custScaleY="58366" custLinFactY="-100000" custLinFactNeighborX="-3865" custLinFactNeighborY="-162470">
        <dgm:presLayoutVars>
          <dgm:chPref val="3"/>
        </dgm:presLayoutVars>
      </dgm:prSet>
      <dgm:spPr/>
    </dgm:pt>
    <dgm:pt modelId="{D825850E-88BB-472F-8592-7BB0A350393F}" type="pres">
      <dgm:prSet presAssocID="{4EAFA083-3662-4791-84FA-94C940D0E44F}" presName="rootConnector" presStyleLbl="node3" presStyleIdx="4" presStyleCnt="16"/>
      <dgm:spPr/>
    </dgm:pt>
    <dgm:pt modelId="{14165AF5-C8E7-45F0-8D08-0B183AB2F880}" type="pres">
      <dgm:prSet presAssocID="{4EAFA083-3662-4791-84FA-94C940D0E44F}" presName="hierChild4" presStyleCnt="0"/>
      <dgm:spPr/>
    </dgm:pt>
    <dgm:pt modelId="{655E56D2-AE7D-474C-8A74-61E49AC42B1C}" type="pres">
      <dgm:prSet presAssocID="{4EAFA083-3662-4791-84FA-94C940D0E44F}" presName="hierChild5" presStyleCnt="0"/>
      <dgm:spPr/>
    </dgm:pt>
    <dgm:pt modelId="{3DD72C61-6FD8-4122-9584-30AD8CCE65E2}" type="pres">
      <dgm:prSet presAssocID="{92BB282B-080A-40E4-B71D-E113506432AC}" presName="Name37" presStyleLbl="parChTrans1D3" presStyleIdx="5" presStyleCnt="16"/>
      <dgm:spPr/>
    </dgm:pt>
    <dgm:pt modelId="{5F15F2B9-1AC7-4821-AA3E-5543A199EB70}" type="pres">
      <dgm:prSet presAssocID="{A2522F73-91CE-4DF0-B310-6EEFA9A267AF}" presName="hierRoot2" presStyleCnt="0">
        <dgm:presLayoutVars>
          <dgm:hierBranch val="init"/>
        </dgm:presLayoutVars>
      </dgm:prSet>
      <dgm:spPr/>
    </dgm:pt>
    <dgm:pt modelId="{BBF534A5-E0EF-4965-87AC-DF702E0BDB26}" type="pres">
      <dgm:prSet presAssocID="{A2522F73-91CE-4DF0-B310-6EEFA9A267AF}" presName="rootComposite" presStyleCnt="0"/>
      <dgm:spPr/>
    </dgm:pt>
    <dgm:pt modelId="{72FEE2DA-061A-4241-A166-F2671E692881}" type="pres">
      <dgm:prSet presAssocID="{A2522F73-91CE-4DF0-B310-6EEFA9A267AF}" presName="rootText" presStyleLbl="node3" presStyleIdx="5" presStyleCnt="16" custScaleY="58366" custLinFactY="-100000" custLinFactNeighborX="-3865" custLinFactNeighborY="-189691">
        <dgm:presLayoutVars>
          <dgm:chPref val="3"/>
        </dgm:presLayoutVars>
      </dgm:prSet>
      <dgm:spPr/>
    </dgm:pt>
    <dgm:pt modelId="{C3137823-B671-4E00-86DE-595FFFF77B02}" type="pres">
      <dgm:prSet presAssocID="{A2522F73-91CE-4DF0-B310-6EEFA9A267AF}" presName="rootConnector" presStyleLbl="node3" presStyleIdx="5" presStyleCnt="16"/>
      <dgm:spPr/>
    </dgm:pt>
    <dgm:pt modelId="{06A77ABB-00E5-4DC9-B53C-0E13A783BF1B}" type="pres">
      <dgm:prSet presAssocID="{A2522F73-91CE-4DF0-B310-6EEFA9A267AF}" presName="hierChild4" presStyleCnt="0"/>
      <dgm:spPr/>
    </dgm:pt>
    <dgm:pt modelId="{B99C6E98-4356-4D23-89B0-A31A0D0A7518}" type="pres">
      <dgm:prSet presAssocID="{A2522F73-91CE-4DF0-B310-6EEFA9A267AF}" presName="hierChild5" presStyleCnt="0"/>
      <dgm:spPr/>
    </dgm:pt>
    <dgm:pt modelId="{94DB39DC-90C3-4107-A626-C8ED43ECA8F4}" type="pres">
      <dgm:prSet presAssocID="{5E4BE8BD-D06B-4D30-A989-B985738530BA}" presName="hierChild5" presStyleCnt="0"/>
      <dgm:spPr/>
    </dgm:pt>
    <dgm:pt modelId="{06F083DD-9768-463B-A9CD-1B4E0744D2A6}" type="pres">
      <dgm:prSet presAssocID="{13200A30-AAE5-4006-BF22-785161EF9802}" presName="Name37" presStyleLbl="parChTrans1D2" presStyleIdx="1" presStyleCnt="3"/>
      <dgm:spPr/>
    </dgm:pt>
    <dgm:pt modelId="{B7E88229-DE71-4956-A3CF-FD18CD89A4E8}" type="pres">
      <dgm:prSet presAssocID="{38ED68AE-AF65-402F-A692-8E3838643C0E}" presName="hierRoot2" presStyleCnt="0">
        <dgm:presLayoutVars>
          <dgm:hierBranch val="init"/>
        </dgm:presLayoutVars>
      </dgm:prSet>
      <dgm:spPr/>
    </dgm:pt>
    <dgm:pt modelId="{CFCCCB6D-429E-4415-A399-202A8FD07362}" type="pres">
      <dgm:prSet presAssocID="{38ED68AE-AF65-402F-A692-8E3838643C0E}" presName="rootComposite" presStyleCnt="0"/>
      <dgm:spPr/>
    </dgm:pt>
    <dgm:pt modelId="{75182C4C-3201-4954-95F2-25B5203EA413}" type="pres">
      <dgm:prSet presAssocID="{38ED68AE-AF65-402F-A692-8E3838643C0E}" presName="rootText" presStyleLbl="node2" presStyleIdx="1" presStyleCnt="3" custScaleY="81538" custLinFactNeighborY="-2817">
        <dgm:presLayoutVars>
          <dgm:chPref val="3"/>
        </dgm:presLayoutVars>
      </dgm:prSet>
      <dgm:spPr/>
    </dgm:pt>
    <dgm:pt modelId="{E8DDCBEC-2EDD-4F50-97E4-A96D0EE31C06}" type="pres">
      <dgm:prSet presAssocID="{38ED68AE-AF65-402F-A692-8E3838643C0E}" presName="rootConnector" presStyleLbl="node2" presStyleIdx="1" presStyleCnt="3"/>
      <dgm:spPr/>
    </dgm:pt>
    <dgm:pt modelId="{60B22F16-5910-4A26-8EDA-72D5AF506D0A}" type="pres">
      <dgm:prSet presAssocID="{38ED68AE-AF65-402F-A692-8E3838643C0E}" presName="hierChild4" presStyleCnt="0"/>
      <dgm:spPr/>
    </dgm:pt>
    <dgm:pt modelId="{5DFBADC2-849F-41EB-96D9-9C7D13E643B2}" type="pres">
      <dgm:prSet presAssocID="{81905145-7513-44C5-8483-7EF156A5D08F}" presName="Name37" presStyleLbl="parChTrans1D3" presStyleIdx="6" presStyleCnt="16"/>
      <dgm:spPr/>
    </dgm:pt>
    <dgm:pt modelId="{BBD529EC-EC6F-48EF-A129-4E781040C29E}" type="pres">
      <dgm:prSet presAssocID="{AB3B24B2-2DBE-40B5-87B0-576C21B009A7}" presName="hierRoot2" presStyleCnt="0">
        <dgm:presLayoutVars>
          <dgm:hierBranch val="init"/>
        </dgm:presLayoutVars>
      </dgm:prSet>
      <dgm:spPr/>
    </dgm:pt>
    <dgm:pt modelId="{B1CF1A9F-2005-4FBF-A34E-AD4CC21C5109}" type="pres">
      <dgm:prSet presAssocID="{AB3B24B2-2DBE-40B5-87B0-576C21B009A7}" presName="rootComposite" presStyleCnt="0"/>
      <dgm:spPr/>
    </dgm:pt>
    <dgm:pt modelId="{49EF40CC-BBE8-4ADC-A062-B7EEFD70C98E}" type="pres">
      <dgm:prSet presAssocID="{AB3B24B2-2DBE-40B5-87B0-576C21B009A7}" presName="rootText" presStyleLbl="node3" presStyleIdx="6" presStyleCnt="16" custScaleY="58366" custLinFactNeighborX="-7655" custLinFactNeighborY="-5878">
        <dgm:presLayoutVars>
          <dgm:chPref val="3"/>
        </dgm:presLayoutVars>
      </dgm:prSet>
      <dgm:spPr/>
    </dgm:pt>
    <dgm:pt modelId="{C4C5BB06-508A-41A8-BE01-7C7828350C96}" type="pres">
      <dgm:prSet presAssocID="{AB3B24B2-2DBE-40B5-87B0-576C21B009A7}" presName="rootConnector" presStyleLbl="node3" presStyleIdx="6" presStyleCnt="16"/>
      <dgm:spPr/>
    </dgm:pt>
    <dgm:pt modelId="{55814F9B-D4B8-4A86-9AAE-95805D0BF8C7}" type="pres">
      <dgm:prSet presAssocID="{AB3B24B2-2DBE-40B5-87B0-576C21B009A7}" presName="hierChild4" presStyleCnt="0"/>
      <dgm:spPr/>
    </dgm:pt>
    <dgm:pt modelId="{B3D74894-E5B1-4BE1-B37F-1B780D8D0C87}" type="pres">
      <dgm:prSet presAssocID="{AB3B24B2-2DBE-40B5-87B0-576C21B009A7}" presName="hierChild5" presStyleCnt="0"/>
      <dgm:spPr/>
    </dgm:pt>
    <dgm:pt modelId="{5105FA71-46DC-4F62-91BD-605A2F1A82E7}" type="pres">
      <dgm:prSet presAssocID="{52F90BA8-E7F2-4391-8A39-44D40B7CD5BC}" presName="Name37" presStyleLbl="parChTrans1D3" presStyleIdx="7" presStyleCnt="16"/>
      <dgm:spPr/>
    </dgm:pt>
    <dgm:pt modelId="{F339F6DE-ACF1-424C-ADC3-04C766C3E913}" type="pres">
      <dgm:prSet presAssocID="{7CAF170A-33EC-4E92-9A44-A3DD9D38115A}" presName="hierRoot2" presStyleCnt="0">
        <dgm:presLayoutVars>
          <dgm:hierBranch val="init"/>
        </dgm:presLayoutVars>
      </dgm:prSet>
      <dgm:spPr/>
    </dgm:pt>
    <dgm:pt modelId="{2FABA204-379F-4AFF-AFE4-07DF5AE73D58}" type="pres">
      <dgm:prSet presAssocID="{7CAF170A-33EC-4E92-9A44-A3DD9D38115A}" presName="rootComposite" presStyleCnt="0"/>
      <dgm:spPr/>
    </dgm:pt>
    <dgm:pt modelId="{ACB19E0F-6D7F-4265-AC5F-310FADF98701}" type="pres">
      <dgm:prSet presAssocID="{7CAF170A-33EC-4E92-9A44-A3DD9D38115A}" presName="rootText" presStyleLbl="node3" presStyleIdx="7" presStyleCnt="16" custScaleY="58366" custLinFactNeighborX="-7655" custLinFactNeighborY="-32972">
        <dgm:presLayoutVars>
          <dgm:chPref val="3"/>
        </dgm:presLayoutVars>
      </dgm:prSet>
      <dgm:spPr/>
    </dgm:pt>
    <dgm:pt modelId="{6BF22B13-D7E1-4967-8172-DB7061B57415}" type="pres">
      <dgm:prSet presAssocID="{7CAF170A-33EC-4E92-9A44-A3DD9D38115A}" presName="rootConnector" presStyleLbl="node3" presStyleIdx="7" presStyleCnt="16"/>
      <dgm:spPr/>
    </dgm:pt>
    <dgm:pt modelId="{3860D64F-2B54-4BD6-A1E0-D6913547FA11}" type="pres">
      <dgm:prSet presAssocID="{7CAF170A-33EC-4E92-9A44-A3DD9D38115A}" presName="hierChild4" presStyleCnt="0"/>
      <dgm:spPr/>
    </dgm:pt>
    <dgm:pt modelId="{E25C3863-676F-41DB-9930-01B063421F72}" type="pres">
      <dgm:prSet presAssocID="{7CAF170A-33EC-4E92-9A44-A3DD9D38115A}" presName="hierChild5" presStyleCnt="0"/>
      <dgm:spPr/>
    </dgm:pt>
    <dgm:pt modelId="{EE3BBDA9-BB24-4AFA-8EC8-913D56BECAF7}" type="pres">
      <dgm:prSet presAssocID="{7C777B4A-B289-4FE8-92B7-EAEC75774344}" presName="Name37" presStyleLbl="parChTrans1D3" presStyleIdx="8" presStyleCnt="16"/>
      <dgm:spPr/>
    </dgm:pt>
    <dgm:pt modelId="{3CFA764C-7849-425F-A388-0C39C720D71B}" type="pres">
      <dgm:prSet presAssocID="{B6D8C84F-FBFF-4192-B759-6BB6EBF49739}" presName="hierRoot2" presStyleCnt="0">
        <dgm:presLayoutVars>
          <dgm:hierBranch val="init"/>
        </dgm:presLayoutVars>
      </dgm:prSet>
      <dgm:spPr/>
    </dgm:pt>
    <dgm:pt modelId="{A0CE43E3-8D06-4593-8871-A0CE444C4E36}" type="pres">
      <dgm:prSet presAssocID="{B6D8C84F-FBFF-4192-B759-6BB6EBF49739}" presName="rootComposite" presStyleCnt="0"/>
      <dgm:spPr/>
    </dgm:pt>
    <dgm:pt modelId="{9398FD81-E77C-436D-BEED-F2A60A16BE85}" type="pres">
      <dgm:prSet presAssocID="{B6D8C84F-FBFF-4192-B759-6BB6EBF49739}" presName="rootText" presStyleLbl="node3" presStyleIdx="8" presStyleCnt="16" custScaleY="58366" custLinFactNeighborX="-7655" custLinFactNeighborY="-60066">
        <dgm:presLayoutVars>
          <dgm:chPref val="3"/>
        </dgm:presLayoutVars>
      </dgm:prSet>
      <dgm:spPr/>
    </dgm:pt>
    <dgm:pt modelId="{3D674627-CF69-4AF9-81AF-56B173532D0F}" type="pres">
      <dgm:prSet presAssocID="{B6D8C84F-FBFF-4192-B759-6BB6EBF49739}" presName="rootConnector" presStyleLbl="node3" presStyleIdx="8" presStyleCnt="16"/>
      <dgm:spPr/>
    </dgm:pt>
    <dgm:pt modelId="{DC2B863E-F0EB-46F9-86B0-7B7E47C060A8}" type="pres">
      <dgm:prSet presAssocID="{B6D8C84F-FBFF-4192-B759-6BB6EBF49739}" presName="hierChild4" presStyleCnt="0"/>
      <dgm:spPr/>
    </dgm:pt>
    <dgm:pt modelId="{49F6C728-9F19-4A5A-A23E-04DF1BA40EE3}" type="pres">
      <dgm:prSet presAssocID="{B6D8C84F-FBFF-4192-B759-6BB6EBF49739}" presName="hierChild5" presStyleCnt="0"/>
      <dgm:spPr/>
    </dgm:pt>
    <dgm:pt modelId="{48C41755-1FCC-4DE0-B3C8-31D4527D0B14}" type="pres">
      <dgm:prSet presAssocID="{5449C6F1-FE54-4385-A44D-856718C9B301}" presName="Name37" presStyleLbl="parChTrans1D3" presStyleIdx="9" presStyleCnt="16"/>
      <dgm:spPr/>
    </dgm:pt>
    <dgm:pt modelId="{BDF8BB73-FD86-4062-B951-ED30C93BB451}" type="pres">
      <dgm:prSet presAssocID="{A3E38A65-10C2-4A02-813B-00C5F332A6FD}" presName="hierRoot2" presStyleCnt="0">
        <dgm:presLayoutVars>
          <dgm:hierBranch val="init"/>
        </dgm:presLayoutVars>
      </dgm:prSet>
      <dgm:spPr/>
    </dgm:pt>
    <dgm:pt modelId="{86E4F6E6-1056-48B7-B5E1-41DF75A52AE5}" type="pres">
      <dgm:prSet presAssocID="{A3E38A65-10C2-4A02-813B-00C5F332A6FD}" presName="rootComposite" presStyleCnt="0"/>
      <dgm:spPr/>
    </dgm:pt>
    <dgm:pt modelId="{BED044BE-9D59-4A9B-B28C-6A4EA337D6AB}" type="pres">
      <dgm:prSet presAssocID="{A3E38A65-10C2-4A02-813B-00C5F332A6FD}" presName="rootText" presStyleLbl="node3" presStyleIdx="9" presStyleCnt="16" custScaleY="58366" custLinFactNeighborX="-7655" custLinFactNeighborY="-85974">
        <dgm:presLayoutVars>
          <dgm:chPref val="3"/>
        </dgm:presLayoutVars>
      </dgm:prSet>
      <dgm:spPr/>
    </dgm:pt>
    <dgm:pt modelId="{9F6B8700-893E-4F54-A029-7EEFA8DC5A7E}" type="pres">
      <dgm:prSet presAssocID="{A3E38A65-10C2-4A02-813B-00C5F332A6FD}" presName="rootConnector" presStyleLbl="node3" presStyleIdx="9" presStyleCnt="16"/>
      <dgm:spPr/>
    </dgm:pt>
    <dgm:pt modelId="{6E44B3DF-FA32-46FF-9F32-7C863EBA8EBD}" type="pres">
      <dgm:prSet presAssocID="{A3E38A65-10C2-4A02-813B-00C5F332A6FD}" presName="hierChild4" presStyleCnt="0"/>
      <dgm:spPr/>
    </dgm:pt>
    <dgm:pt modelId="{392388BA-8D27-477C-A52B-A8B675C51604}" type="pres">
      <dgm:prSet presAssocID="{A3E38A65-10C2-4A02-813B-00C5F332A6FD}" presName="hierChild5" presStyleCnt="0"/>
      <dgm:spPr/>
    </dgm:pt>
    <dgm:pt modelId="{446FD8C0-B524-436F-9FC3-8362F0B60457}" type="pres">
      <dgm:prSet presAssocID="{20C1F6CF-1D73-4B10-9699-054F29271BD1}" presName="Name37" presStyleLbl="parChTrans1D3" presStyleIdx="10" presStyleCnt="16"/>
      <dgm:spPr/>
    </dgm:pt>
    <dgm:pt modelId="{E274303B-10D4-4877-A901-EC18ABEBDC1E}" type="pres">
      <dgm:prSet presAssocID="{AD6E14C8-2A0A-4B01-852F-68318169ABA2}" presName="hierRoot2" presStyleCnt="0">
        <dgm:presLayoutVars>
          <dgm:hierBranch val="init"/>
        </dgm:presLayoutVars>
      </dgm:prSet>
      <dgm:spPr/>
    </dgm:pt>
    <dgm:pt modelId="{EF7B3A6E-5FDB-457E-A930-2940868758AD}" type="pres">
      <dgm:prSet presAssocID="{AD6E14C8-2A0A-4B01-852F-68318169ABA2}" presName="rootComposite" presStyleCnt="0"/>
      <dgm:spPr/>
    </dgm:pt>
    <dgm:pt modelId="{B5F5F80A-1C6A-46E0-AB8E-878ECD5650E5}" type="pres">
      <dgm:prSet presAssocID="{AD6E14C8-2A0A-4B01-852F-68318169ABA2}" presName="rootText" presStyleLbl="node3" presStyleIdx="10" presStyleCnt="16" custScaleY="58366" custLinFactY="-12578" custLinFactNeighborX="-7655" custLinFactNeighborY="-100000">
        <dgm:presLayoutVars>
          <dgm:chPref val="3"/>
        </dgm:presLayoutVars>
      </dgm:prSet>
      <dgm:spPr/>
    </dgm:pt>
    <dgm:pt modelId="{9237DEF1-4D67-4E74-AC2E-331E0FF068A7}" type="pres">
      <dgm:prSet presAssocID="{AD6E14C8-2A0A-4B01-852F-68318169ABA2}" presName="rootConnector" presStyleLbl="node3" presStyleIdx="10" presStyleCnt="16"/>
      <dgm:spPr/>
    </dgm:pt>
    <dgm:pt modelId="{1F4EEABD-4D17-4EDA-B2C0-4A0B9F38E852}" type="pres">
      <dgm:prSet presAssocID="{AD6E14C8-2A0A-4B01-852F-68318169ABA2}" presName="hierChild4" presStyleCnt="0"/>
      <dgm:spPr/>
    </dgm:pt>
    <dgm:pt modelId="{9391AA20-5D15-4EE6-9721-854CFFEA522B}" type="pres">
      <dgm:prSet presAssocID="{AD6E14C8-2A0A-4B01-852F-68318169ABA2}" presName="hierChild5" presStyleCnt="0"/>
      <dgm:spPr/>
    </dgm:pt>
    <dgm:pt modelId="{8595576D-7181-4FA6-8A7B-FD51A5C36C27}" type="pres">
      <dgm:prSet presAssocID="{38ED68AE-AF65-402F-A692-8E3838643C0E}" presName="hierChild5" presStyleCnt="0"/>
      <dgm:spPr/>
    </dgm:pt>
    <dgm:pt modelId="{AF53158F-5E40-4CFE-9D0E-0FB7264AB22D}" type="pres">
      <dgm:prSet presAssocID="{BB22D403-FEF8-4497-8B90-5A575B09C697}" presName="Name37" presStyleLbl="parChTrans1D2" presStyleIdx="2" presStyleCnt="3"/>
      <dgm:spPr/>
    </dgm:pt>
    <dgm:pt modelId="{ADCF6725-076F-4F26-98E7-677EAFB14ED9}" type="pres">
      <dgm:prSet presAssocID="{0D512AE3-E16D-45D9-8520-A3B123A4BADA}" presName="hierRoot2" presStyleCnt="0">
        <dgm:presLayoutVars>
          <dgm:hierBranch val="init"/>
        </dgm:presLayoutVars>
      </dgm:prSet>
      <dgm:spPr/>
    </dgm:pt>
    <dgm:pt modelId="{0ADD8C4F-4661-4DE7-B774-2D3372A02BD9}" type="pres">
      <dgm:prSet presAssocID="{0D512AE3-E16D-45D9-8520-A3B123A4BADA}" presName="rootComposite" presStyleCnt="0"/>
      <dgm:spPr/>
    </dgm:pt>
    <dgm:pt modelId="{BB134B99-E026-4328-B09F-7473348BF5B1}" type="pres">
      <dgm:prSet presAssocID="{0D512AE3-E16D-45D9-8520-A3B123A4BADA}" presName="rootText" presStyleLbl="node2" presStyleIdx="2" presStyleCnt="3" custScaleY="81538" custLinFactNeighborY="-2817">
        <dgm:presLayoutVars>
          <dgm:chPref val="3"/>
        </dgm:presLayoutVars>
      </dgm:prSet>
      <dgm:spPr/>
    </dgm:pt>
    <dgm:pt modelId="{0F9EBCE2-AE10-46EE-A1B2-2EF3CAFA38EC}" type="pres">
      <dgm:prSet presAssocID="{0D512AE3-E16D-45D9-8520-A3B123A4BADA}" presName="rootConnector" presStyleLbl="node2" presStyleIdx="2" presStyleCnt="3"/>
      <dgm:spPr/>
    </dgm:pt>
    <dgm:pt modelId="{B0E4A701-1F19-4925-820D-00CEC8EB315E}" type="pres">
      <dgm:prSet presAssocID="{0D512AE3-E16D-45D9-8520-A3B123A4BADA}" presName="hierChild4" presStyleCnt="0"/>
      <dgm:spPr/>
    </dgm:pt>
    <dgm:pt modelId="{EB271B07-236F-42CA-9795-D5297C52DB70}" type="pres">
      <dgm:prSet presAssocID="{A9213B16-7BFE-4906-839A-814F89C67EB6}" presName="Name37" presStyleLbl="parChTrans1D3" presStyleIdx="11" presStyleCnt="16"/>
      <dgm:spPr/>
    </dgm:pt>
    <dgm:pt modelId="{BE027030-6D7D-43BF-AF6A-1CFA3FED549F}" type="pres">
      <dgm:prSet presAssocID="{A0821330-E22D-4B6B-A33E-0DB4B3D94F08}" presName="hierRoot2" presStyleCnt="0">
        <dgm:presLayoutVars>
          <dgm:hierBranch val="init"/>
        </dgm:presLayoutVars>
      </dgm:prSet>
      <dgm:spPr/>
    </dgm:pt>
    <dgm:pt modelId="{F23F6EFC-EE86-4990-BBDA-12D5946FC3F4}" type="pres">
      <dgm:prSet presAssocID="{A0821330-E22D-4B6B-A33E-0DB4B3D94F08}" presName="rootComposite" presStyleCnt="0"/>
      <dgm:spPr/>
    </dgm:pt>
    <dgm:pt modelId="{0ADB903A-343E-498B-84D3-169FA7065BC6}" type="pres">
      <dgm:prSet presAssocID="{A0821330-E22D-4B6B-A33E-0DB4B3D94F08}" presName="rootText" presStyleLbl="node3" presStyleIdx="11" presStyleCnt="16" custScaleY="58366" custLinFactNeighborX="-1767" custLinFactNeighborY="-7054">
        <dgm:presLayoutVars>
          <dgm:chPref val="3"/>
        </dgm:presLayoutVars>
      </dgm:prSet>
      <dgm:spPr/>
    </dgm:pt>
    <dgm:pt modelId="{C220CDAF-52E9-416D-AB73-AD2D67F4ED5E}" type="pres">
      <dgm:prSet presAssocID="{A0821330-E22D-4B6B-A33E-0DB4B3D94F08}" presName="rootConnector" presStyleLbl="node3" presStyleIdx="11" presStyleCnt="16"/>
      <dgm:spPr/>
    </dgm:pt>
    <dgm:pt modelId="{52F52F6B-F548-4B17-9A23-28ECB38F89B9}" type="pres">
      <dgm:prSet presAssocID="{A0821330-E22D-4B6B-A33E-0DB4B3D94F08}" presName="hierChild4" presStyleCnt="0"/>
      <dgm:spPr/>
    </dgm:pt>
    <dgm:pt modelId="{1AC0965A-3440-464C-8FB0-21ACCD427CCC}" type="pres">
      <dgm:prSet presAssocID="{A0821330-E22D-4B6B-A33E-0DB4B3D94F08}" presName="hierChild5" presStyleCnt="0"/>
      <dgm:spPr/>
    </dgm:pt>
    <dgm:pt modelId="{CF1D38B8-79A7-4402-A409-26600DF97815}" type="pres">
      <dgm:prSet presAssocID="{B471940E-B580-4E21-87F7-F6239288EAAB}" presName="Name37" presStyleLbl="parChTrans1D3" presStyleIdx="12" presStyleCnt="16"/>
      <dgm:spPr/>
    </dgm:pt>
    <dgm:pt modelId="{8D6B5C58-9DB7-44A3-B60C-02B9E92D4706}" type="pres">
      <dgm:prSet presAssocID="{3776EE13-779B-4877-A996-0F0D7BA46A7C}" presName="hierRoot2" presStyleCnt="0">
        <dgm:presLayoutVars>
          <dgm:hierBranch val="init"/>
        </dgm:presLayoutVars>
      </dgm:prSet>
      <dgm:spPr/>
    </dgm:pt>
    <dgm:pt modelId="{4D402824-B598-4491-9F41-6725B599E151}" type="pres">
      <dgm:prSet presAssocID="{3776EE13-779B-4877-A996-0F0D7BA46A7C}" presName="rootComposite" presStyleCnt="0"/>
      <dgm:spPr/>
    </dgm:pt>
    <dgm:pt modelId="{E3DB8B4E-3B17-450F-B3BE-90F01EAB194C}" type="pres">
      <dgm:prSet presAssocID="{3776EE13-779B-4877-A996-0F0D7BA46A7C}" presName="rootText" presStyleLbl="node3" presStyleIdx="12" presStyleCnt="16" custScaleY="58366" custLinFactNeighborX="-1767" custLinFactNeighborY="-32970">
        <dgm:presLayoutVars>
          <dgm:chPref val="3"/>
        </dgm:presLayoutVars>
      </dgm:prSet>
      <dgm:spPr/>
    </dgm:pt>
    <dgm:pt modelId="{350DA1F2-2012-4A4C-BE70-99C0F7F03227}" type="pres">
      <dgm:prSet presAssocID="{3776EE13-779B-4877-A996-0F0D7BA46A7C}" presName="rootConnector" presStyleLbl="node3" presStyleIdx="12" presStyleCnt="16"/>
      <dgm:spPr/>
    </dgm:pt>
    <dgm:pt modelId="{A0E2238C-1311-4C03-9BF7-F2C847BF5DBF}" type="pres">
      <dgm:prSet presAssocID="{3776EE13-779B-4877-A996-0F0D7BA46A7C}" presName="hierChild4" presStyleCnt="0"/>
      <dgm:spPr/>
    </dgm:pt>
    <dgm:pt modelId="{B4960F57-1493-4E3F-B06D-224E0C9FE020}" type="pres">
      <dgm:prSet presAssocID="{3776EE13-779B-4877-A996-0F0D7BA46A7C}" presName="hierChild5" presStyleCnt="0"/>
      <dgm:spPr/>
    </dgm:pt>
    <dgm:pt modelId="{D49DC945-AAB7-4C64-81A9-08A6D057499D}" type="pres">
      <dgm:prSet presAssocID="{43176F72-12EA-4869-8F3D-82C1DBD41F13}" presName="Name37" presStyleLbl="parChTrans1D3" presStyleIdx="13" presStyleCnt="16"/>
      <dgm:spPr/>
    </dgm:pt>
    <dgm:pt modelId="{B413C316-BD50-4F21-A2A4-680BF993DE04}" type="pres">
      <dgm:prSet presAssocID="{B0379EFD-A65A-48E7-9C95-85DE3700F311}" presName="hierRoot2" presStyleCnt="0">
        <dgm:presLayoutVars>
          <dgm:hierBranch val="init"/>
        </dgm:presLayoutVars>
      </dgm:prSet>
      <dgm:spPr/>
    </dgm:pt>
    <dgm:pt modelId="{6E9AE41D-54F1-4EAE-A6B7-98FCF43EEC56}" type="pres">
      <dgm:prSet presAssocID="{B0379EFD-A65A-48E7-9C95-85DE3700F311}" presName="rootComposite" presStyleCnt="0"/>
      <dgm:spPr/>
    </dgm:pt>
    <dgm:pt modelId="{F2574565-F1AA-4B43-8778-0552A94BF026}" type="pres">
      <dgm:prSet presAssocID="{B0379EFD-A65A-48E7-9C95-85DE3700F311}" presName="rootText" presStyleLbl="node3" presStyleIdx="13" presStyleCnt="16" custScaleY="58366" custLinFactNeighborX="-1767" custLinFactNeighborY="-58886">
        <dgm:presLayoutVars>
          <dgm:chPref val="3"/>
        </dgm:presLayoutVars>
      </dgm:prSet>
      <dgm:spPr/>
    </dgm:pt>
    <dgm:pt modelId="{950A8AE2-E8DA-43A6-8B74-5EB5ED7B5ABA}" type="pres">
      <dgm:prSet presAssocID="{B0379EFD-A65A-48E7-9C95-85DE3700F311}" presName="rootConnector" presStyleLbl="node3" presStyleIdx="13" presStyleCnt="16"/>
      <dgm:spPr/>
    </dgm:pt>
    <dgm:pt modelId="{83B4227D-31C4-44FB-8F8C-E00032A14E70}" type="pres">
      <dgm:prSet presAssocID="{B0379EFD-A65A-48E7-9C95-85DE3700F311}" presName="hierChild4" presStyleCnt="0"/>
      <dgm:spPr/>
    </dgm:pt>
    <dgm:pt modelId="{49F38E51-AB87-4652-8095-4C87CE38748F}" type="pres">
      <dgm:prSet presAssocID="{B0379EFD-A65A-48E7-9C95-85DE3700F311}" presName="hierChild5" presStyleCnt="0"/>
      <dgm:spPr/>
    </dgm:pt>
    <dgm:pt modelId="{F5135239-A0C3-4196-905F-D9EBC33EF531}" type="pres">
      <dgm:prSet presAssocID="{EE5A2C22-937E-4CB5-83C7-BBD56BC3C046}" presName="Name37" presStyleLbl="parChTrans1D3" presStyleIdx="14" presStyleCnt="16"/>
      <dgm:spPr/>
    </dgm:pt>
    <dgm:pt modelId="{0FC05CB9-4D63-4D75-B668-C29706B80B19}" type="pres">
      <dgm:prSet presAssocID="{AE7CE6FF-856C-4743-A85A-0EFE4FDF0A99}" presName="hierRoot2" presStyleCnt="0">
        <dgm:presLayoutVars>
          <dgm:hierBranch val="init"/>
        </dgm:presLayoutVars>
      </dgm:prSet>
      <dgm:spPr/>
    </dgm:pt>
    <dgm:pt modelId="{BEA4825B-1C07-4B89-A995-042540F3E61C}" type="pres">
      <dgm:prSet presAssocID="{AE7CE6FF-856C-4743-A85A-0EFE4FDF0A99}" presName="rootComposite" presStyleCnt="0"/>
      <dgm:spPr/>
    </dgm:pt>
    <dgm:pt modelId="{978FAFE3-0FE9-4CD1-A456-64795A763A25}" type="pres">
      <dgm:prSet presAssocID="{AE7CE6FF-856C-4743-A85A-0EFE4FDF0A99}" presName="rootText" presStyleLbl="node3" presStyleIdx="14" presStyleCnt="16" custScaleY="58366" custLinFactNeighborX="-1767" custLinFactNeighborY="-85980">
        <dgm:presLayoutVars>
          <dgm:chPref val="3"/>
        </dgm:presLayoutVars>
      </dgm:prSet>
      <dgm:spPr/>
    </dgm:pt>
    <dgm:pt modelId="{A9D95707-F484-4A58-AB8D-2B3CF412725C}" type="pres">
      <dgm:prSet presAssocID="{AE7CE6FF-856C-4743-A85A-0EFE4FDF0A99}" presName="rootConnector" presStyleLbl="node3" presStyleIdx="14" presStyleCnt="16"/>
      <dgm:spPr/>
    </dgm:pt>
    <dgm:pt modelId="{3DAAD452-5424-4544-BF6F-3AC970141BC5}" type="pres">
      <dgm:prSet presAssocID="{AE7CE6FF-856C-4743-A85A-0EFE4FDF0A99}" presName="hierChild4" presStyleCnt="0"/>
      <dgm:spPr/>
    </dgm:pt>
    <dgm:pt modelId="{B87D122D-7300-4D6C-8B21-3C9037073BA3}" type="pres">
      <dgm:prSet presAssocID="{AE7CE6FF-856C-4743-A85A-0EFE4FDF0A99}" presName="hierChild5" presStyleCnt="0"/>
      <dgm:spPr/>
    </dgm:pt>
    <dgm:pt modelId="{B7F68202-332D-455C-9CDC-F0F710BFB85D}" type="pres">
      <dgm:prSet presAssocID="{917050BA-BEB0-4C1F-87A0-A421423200EA}" presName="Name37" presStyleLbl="parChTrans1D3" presStyleIdx="15" presStyleCnt="16"/>
      <dgm:spPr/>
    </dgm:pt>
    <dgm:pt modelId="{D1C6B63C-ACD2-4BD5-A01D-37C01C007B43}" type="pres">
      <dgm:prSet presAssocID="{3C9D446C-D90B-419A-B231-AC26B4B0B7A4}" presName="hierRoot2" presStyleCnt="0">
        <dgm:presLayoutVars>
          <dgm:hierBranch val="init"/>
        </dgm:presLayoutVars>
      </dgm:prSet>
      <dgm:spPr/>
    </dgm:pt>
    <dgm:pt modelId="{E61A9DF6-A14F-4F6B-A523-BC0D09A05B02}" type="pres">
      <dgm:prSet presAssocID="{3C9D446C-D90B-419A-B231-AC26B4B0B7A4}" presName="rootComposite" presStyleCnt="0"/>
      <dgm:spPr/>
    </dgm:pt>
    <dgm:pt modelId="{227058D9-DC14-4E58-A316-655B3594D5C7}" type="pres">
      <dgm:prSet presAssocID="{3C9D446C-D90B-419A-B231-AC26B4B0B7A4}" presName="rootText" presStyleLbl="node3" presStyleIdx="15" presStyleCnt="16" custScaleY="58366" custLinFactY="-13074" custLinFactNeighborX="-1767" custLinFactNeighborY="-100000">
        <dgm:presLayoutVars>
          <dgm:chPref val="3"/>
        </dgm:presLayoutVars>
      </dgm:prSet>
      <dgm:spPr/>
    </dgm:pt>
    <dgm:pt modelId="{29D9E01E-C92A-4D7B-89E5-06E0E2ADC34A}" type="pres">
      <dgm:prSet presAssocID="{3C9D446C-D90B-419A-B231-AC26B4B0B7A4}" presName="rootConnector" presStyleLbl="node3" presStyleIdx="15" presStyleCnt="16"/>
      <dgm:spPr/>
    </dgm:pt>
    <dgm:pt modelId="{4EE79C1E-CB06-4579-8B8A-9AF0B31A72CE}" type="pres">
      <dgm:prSet presAssocID="{3C9D446C-D90B-419A-B231-AC26B4B0B7A4}" presName="hierChild4" presStyleCnt="0"/>
      <dgm:spPr/>
    </dgm:pt>
    <dgm:pt modelId="{3E52BB40-0FA8-4169-B18C-8CFF91C1A5BB}" type="pres">
      <dgm:prSet presAssocID="{3C9D446C-D90B-419A-B231-AC26B4B0B7A4}" presName="hierChild5" presStyleCnt="0"/>
      <dgm:spPr/>
    </dgm:pt>
    <dgm:pt modelId="{B8380F72-04A6-4511-AC5F-12470EC1DD2D}" type="pres">
      <dgm:prSet presAssocID="{0D512AE3-E16D-45D9-8520-A3B123A4BADA}" presName="hierChild5" presStyleCnt="0"/>
      <dgm:spPr/>
    </dgm:pt>
    <dgm:pt modelId="{EB97F194-B1C3-473F-9D0E-A9BD3F794E15}" type="pres">
      <dgm:prSet presAssocID="{14AFE04B-2A66-4128-995E-481E594BF503}" presName="hierChild3" presStyleCnt="0"/>
      <dgm:spPr/>
    </dgm:pt>
  </dgm:ptLst>
  <dgm:cxnLst>
    <dgm:cxn modelId="{76F21900-B0A9-4ADB-9EFF-81356811A925}" srcId="{38ED68AE-AF65-402F-A692-8E3838643C0E}" destId="{B6D8C84F-FBFF-4192-B759-6BB6EBF49739}" srcOrd="2" destOrd="0" parTransId="{7C777B4A-B289-4FE8-92B7-EAEC75774344}" sibTransId="{7F57B3A2-2B58-4548-A68E-F623E07EE84B}"/>
    <dgm:cxn modelId="{5B476602-EE43-2544-858E-D79D0D3E1E4E}" type="presOf" srcId="{52F90BA8-E7F2-4391-8A39-44D40B7CD5BC}" destId="{5105FA71-46DC-4F62-91BD-605A2F1A82E7}" srcOrd="0" destOrd="0" presId="urn:microsoft.com/office/officeart/2005/8/layout/orgChart1"/>
    <dgm:cxn modelId="{F4E2DF10-F142-0848-B382-8364E75E679E}" type="presOf" srcId="{7CAF170A-33EC-4E92-9A44-A3DD9D38115A}" destId="{ACB19E0F-6D7F-4265-AC5F-310FADF98701}" srcOrd="0" destOrd="0" presId="urn:microsoft.com/office/officeart/2005/8/layout/orgChart1"/>
    <dgm:cxn modelId="{612A8A13-99CA-4990-B284-33320C68A55D}" srcId="{2CE834A7-CD91-418F-A823-2E25CBCD2C70}" destId="{14AFE04B-2A66-4128-995E-481E594BF503}" srcOrd="0" destOrd="0" parTransId="{FAB650B5-B995-47DC-9F9C-8E4797DFDC39}" sibTransId="{C3328651-BF0B-4C80-B9B3-07936BB1ADB0}"/>
    <dgm:cxn modelId="{5B6B371A-500C-4471-995E-5B328F46FBD3}" srcId="{5E4BE8BD-D06B-4D30-A989-B985738530BA}" destId="{D651F3A0-8AB7-4522-A1F0-18C1E8DC245A}" srcOrd="2" destOrd="0" parTransId="{9C0C453E-6509-429F-AC79-0DF8302477C2}" sibTransId="{66B6B6E1-EA46-43DF-94BE-6B29707198A4}"/>
    <dgm:cxn modelId="{A344B41A-3DA0-4C1A-B2C4-93F4D597FCE3}" srcId="{14AFE04B-2A66-4128-995E-481E594BF503}" destId="{5E4BE8BD-D06B-4D30-A989-B985738530BA}" srcOrd="0" destOrd="0" parTransId="{FCA46E31-D371-4A95-A838-363C3F58C505}" sibTransId="{7C05DD14-D6AA-4667-AE4E-C4B48719FBDB}"/>
    <dgm:cxn modelId="{BF8C6E1C-C652-42B0-8AB7-4327B0203546}" srcId="{5E4BE8BD-D06B-4D30-A989-B985738530BA}" destId="{0E496CD6-E61D-4ACA-8FE4-8C4C697EAAC4}" srcOrd="1" destOrd="0" parTransId="{C799F141-5DCC-485E-BA18-524C44B878EB}" sibTransId="{BA988562-5273-4667-A663-8A57F4B03D0A}"/>
    <dgm:cxn modelId="{6A16661F-666B-4084-AFC6-3645C40FC165}" srcId="{5E4BE8BD-D06B-4D30-A989-B985738530BA}" destId="{4EAFA083-3662-4791-84FA-94C940D0E44F}" srcOrd="4" destOrd="0" parTransId="{193045E1-14D0-4736-B3D3-97CBCEF494F5}" sibTransId="{014837CD-698C-4DA9-88FB-233CEDFFFAAE}"/>
    <dgm:cxn modelId="{17B80222-E49E-8B45-9305-59F58196AE5C}" type="presOf" srcId="{AD6E14C8-2A0A-4B01-852F-68318169ABA2}" destId="{9237DEF1-4D67-4E74-AC2E-331E0FF068A7}" srcOrd="1" destOrd="0" presId="urn:microsoft.com/office/officeart/2005/8/layout/orgChart1"/>
    <dgm:cxn modelId="{0F98E323-7AB3-2C45-B102-C3968BA12A31}" type="presOf" srcId="{2CE834A7-CD91-418F-A823-2E25CBCD2C70}" destId="{B07A3F14-AA4E-455F-8977-7D7295CD7643}" srcOrd="0" destOrd="0" presId="urn:microsoft.com/office/officeart/2005/8/layout/orgChart1"/>
    <dgm:cxn modelId="{984A8826-0EEC-EF47-AAE7-08392D524003}" type="presOf" srcId="{D651F3A0-8AB7-4522-A1F0-18C1E8DC245A}" destId="{86CEC651-3488-45E2-B5AD-443E7D1DBD91}" srcOrd="1" destOrd="0" presId="urn:microsoft.com/office/officeart/2005/8/layout/orgChart1"/>
    <dgm:cxn modelId="{A6E9D726-D674-C543-B3CB-127E7D4DA1C7}" type="presOf" srcId="{A2522F73-91CE-4DF0-B310-6EEFA9A267AF}" destId="{72FEE2DA-061A-4241-A166-F2671E692881}" srcOrd="0" destOrd="0" presId="urn:microsoft.com/office/officeart/2005/8/layout/orgChart1"/>
    <dgm:cxn modelId="{C24B7C27-109A-E048-8A8B-72FC2AC6BE4C}" type="presOf" srcId="{4EAFA083-3662-4791-84FA-94C940D0E44F}" destId="{E84E8AAE-B2A2-49C2-ABE1-7540DA3FC56C}" srcOrd="0" destOrd="0" presId="urn:microsoft.com/office/officeart/2005/8/layout/orgChart1"/>
    <dgm:cxn modelId="{49965729-77CA-B447-AC01-6CFE56E0E7E6}" type="presOf" srcId="{4EAFA083-3662-4791-84FA-94C940D0E44F}" destId="{D825850E-88BB-472F-8592-7BB0A350393F}" srcOrd="1" destOrd="0" presId="urn:microsoft.com/office/officeart/2005/8/layout/orgChart1"/>
    <dgm:cxn modelId="{F4A52331-D0CA-9D47-A7C1-6D4E11D3139D}" type="presOf" srcId="{AE7CE6FF-856C-4743-A85A-0EFE4FDF0A99}" destId="{A9D95707-F484-4A58-AB8D-2B3CF412725C}" srcOrd="1" destOrd="0" presId="urn:microsoft.com/office/officeart/2005/8/layout/orgChart1"/>
    <dgm:cxn modelId="{BDFAAE31-692C-46BA-9E64-7BAFF231DFB7}" srcId="{5E4BE8BD-D06B-4D30-A989-B985738530BA}" destId="{A2522F73-91CE-4DF0-B310-6EEFA9A267AF}" srcOrd="5" destOrd="0" parTransId="{92BB282B-080A-40E4-B71D-E113506432AC}" sibTransId="{EC303B6C-21B8-438E-87C5-898D246E6320}"/>
    <dgm:cxn modelId="{7831C834-44EB-1C4C-8AC0-31C9EE3B56E2}" type="presOf" srcId="{3C9D446C-D90B-419A-B231-AC26B4B0B7A4}" destId="{227058D9-DC14-4E58-A316-655B3594D5C7}" srcOrd="0" destOrd="0" presId="urn:microsoft.com/office/officeart/2005/8/layout/orgChart1"/>
    <dgm:cxn modelId="{D86B9A38-1D21-1A4B-9E1C-C06DDFBEBF9F}" type="presOf" srcId="{B6D8C84F-FBFF-4192-B759-6BB6EBF49739}" destId="{9398FD81-E77C-436D-BEED-F2A60A16BE85}" srcOrd="0" destOrd="0" presId="urn:microsoft.com/office/officeart/2005/8/layout/orgChart1"/>
    <dgm:cxn modelId="{F6D3A639-0B83-7A44-BB50-0F1C97C6551C}" type="presOf" srcId="{5449C6F1-FE54-4385-A44D-856718C9B301}" destId="{48C41755-1FCC-4DE0-B3C8-31D4527D0B14}" srcOrd="0" destOrd="0" presId="urn:microsoft.com/office/officeart/2005/8/layout/orgChart1"/>
    <dgm:cxn modelId="{5F441F3B-7916-6B4A-931B-736DE6B107C5}" type="presOf" srcId="{61F62952-7531-42FC-A22D-09FE7E96636C}" destId="{495957E2-98AE-440F-9D58-988B3017F054}" srcOrd="0" destOrd="0" presId="urn:microsoft.com/office/officeart/2005/8/layout/orgChart1"/>
    <dgm:cxn modelId="{90140E3C-3163-5E4E-97BE-0757817FB364}" type="presOf" srcId="{0D512AE3-E16D-45D9-8520-A3B123A4BADA}" destId="{BB134B99-E026-4328-B09F-7473348BF5B1}" srcOrd="0" destOrd="0" presId="urn:microsoft.com/office/officeart/2005/8/layout/orgChart1"/>
    <dgm:cxn modelId="{08803D3C-652B-A545-8CBD-CCA2B393A664}" type="presOf" srcId="{AE7CE6FF-856C-4743-A85A-0EFE4FDF0A99}" destId="{978FAFE3-0FE9-4CD1-A456-64795A763A25}" srcOrd="0" destOrd="0" presId="urn:microsoft.com/office/officeart/2005/8/layout/orgChart1"/>
    <dgm:cxn modelId="{50FDEB3E-2AA1-4979-BC8D-737501AB4C4D}" srcId="{0D512AE3-E16D-45D9-8520-A3B123A4BADA}" destId="{B0379EFD-A65A-48E7-9C95-85DE3700F311}" srcOrd="2" destOrd="0" parTransId="{43176F72-12EA-4869-8F3D-82C1DBD41F13}" sibTransId="{BB5E8A82-FC1E-486C-AEB8-7776F1515CDE}"/>
    <dgm:cxn modelId="{1E13AB5B-41F2-CB42-B9F5-2F9CA636BC62}" type="presOf" srcId="{AB3B24B2-2DBE-40B5-87B0-576C21B009A7}" destId="{49EF40CC-BBE8-4ADC-A062-B7EEFD70C98E}" srcOrd="0" destOrd="0" presId="urn:microsoft.com/office/officeart/2005/8/layout/orgChart1"/>
    <dgm:cxn modelId="{671EB65D-B3E9-8E47-AFAC-8050E14C94EA}" type="presOf" srcId="{AC18433D-7C80-42C3-8ABE-BCC66440827B}" destId="{646795D9-C2CE-49AA-A067-7BF4E9179CA2}" srcOrd="0" destOrd="0" presId="urn:microsoft.com/office/officeart/2005/8/layout/orgChart1"/>
    <dgm:cxn modelId="{949A9A5F-2E66-46A5-97BB-0D8872B0DD8F}" srcId="{0D512AE3-E16D-45D9-8520-A3B123A4BADA}" destId="{A0821330-E22D-4B6B-A33E-0DB4B3D94F08}" srcOrd="0" destOrd="0" parTransId="{A9213B16-7BFE-4906-839A-814F89C67EB6}" sibTransId="{491DBF1C-BA02-430A-A8C8-ACAFE4ACEDCD}"/>
    <dgm:cxn modelId="{45651741-FED6-DE49-B005-D40FDA2B3774}" type="presOf" srcId="{AD6E14C8-2A0A-4B01-852F-68318169ABA2}" destId="{B5F5F80A-1C6A-46E0-AB8E-878ECD5650E5}" srcOrd="0" destOrd="0" presId="urn:microsoft.com/office/officeart/2005/8/layout/orgChart1"/>
    <dgm:cxn modelId="{CD199362-76BE-9340-981B-04EE1EC49AB5}" type="presOf" srcId="{FEC03451-3493-42A9-8AA3-7896F3202187}" destId="{2BD19059-D5E4-4139-AD9A-4F38A8B083F9}" srcOrd="0" destOrd="0" presId="urn:microsoft.com/office/officeart/2005/8/layout/orgChart1"/>
    <dgm:cxn modelId="{56719C44-B1C0-EE4E-9902-10F63321CDF6}" type="presOf" srcId="{BB22D403-FEF8-4497-8B90-5A575B09C697}" destId="{AF53158F-5E40-4CFE-9D0E-0FB7264AB22D}" srcOrd="0" destOrd="0" presId="urn:microsoft.com/office/officeart/2005/8/layout/orgChart1"/>
    <dgm:cxn modelId="{DD2C1845-FBD8-BB46-A9B4-12369291E144}" type="presOf" srcId="{9C0C453E-6509-429F-AC79-0DF8302477C2}" destId="{5AB09B7A-EDDF-4885-A5BF-CE667572A0ED}" srcOrd="0" destOrd="0" presId="urn:microsoft.com/office/officeart/2005/8/layout/orgChart1"/>
    <dgm:cxn modelId="{74754B47-6BCC-5F40-A73B-B8F743B199C5}" type="presOf" srcId="{38ED68AE-AF65-402F-A692-8E3838643C0E}" destId="{75182C4C-3201-4954-95F2-25B5203EA413}" srcOrd="0" destOrd="0" presId="urn:microsoft.com/office/officeart/2005/8/layout/orgChart1"/>
    <dgm:cxn modelId="{D62C1C4B-924C-E648-BD19-F2440CF2B468}" type="presOf" srcId="{AB3B24B2-2DBE-40B5-87B0-576C21B009A7}" destId="{C4C5BB06-508A-41A8-BE01-7C7828350C96}" srcOrd="1" destOrd="0" presId="urn:microsoft.com/office/officeart/2005/8/layout/orgChart1"/>
    <dgm:cxn modelId="{D18A2A4B-7CE0-984B-90F4-1A07E8C0C4C9}" type="presOf" srcId="{B471940E-B580-4E21-87F7-F6239288EAAB}" destId="{CF1D38B8-79A7-4402-A409-26600DF97815}" srcOrd="0" destOrd="0" presId="urn:microsoft.com/office/officeart/2005/8/layout/orgChart1"/>
    <dgm:cxn modelId="{10871B6C-C88B-AA46-A0E4-C3509625FE02}" type="presOf" srcId="{EE5A2C22-937E-4CB5-83C7-BBD56BC3C046}" destId="{F5135239-A0C3-4196-905F-D9EBC33EF531}" srcOrd="0" destOrd="0" presId="urn:microsoft.com/office/officeart/2005/8/layout/orgChart1"/>
    <dgm:cxn modelId="{D5CBA76C-0E37-9341-99D5-AA4AAC0AB7EC}" type="presOf" srcId="{B0379EFD-A65A-48E7-9C95-85DE3700F311}" destId="{950A8AE2-E8DA-43A6-8B74-5EB5ED7B5ABA}" srcOrd="1" destOrd="0" presId="urn:microsoft.com/office/officeart/2005/8/layout/orgChart1"/>
    <dgm:cxn modelId="{F975934D-4F3F-4F23-8C37-DA37A72763B3}" srcId="{38ED68AE-AF65-402F-A692-8E3838643C0E}" destId="{AB3B24B2-2DBE-40B5-87B0-576C21B009A7}" srcOrd="0" destOrd="0" parTransId="{81905145-7513-44C5-8483-7EF156A5D08F}" sibTransId="{E02BAF07-3AE1-43D8-9590-9373A54C2122}"/>
    <dgm:cxn modelId="{FF7C6E53-36CB-2741-92AE-9347F0739928}" type="presOf" srcId="{20C1F6CF-1D73-4B10-9699-054F29271BD1}" destId="{446FD8C0-B524-436F-9FC3-8362F0B60457}" srcOrd="0" destOrd="0" presId="urn:microsoft.com/office/officeart/2005/8/layout/orgChart1"/>
    <dgm:cxn modelId="{D69FCC53-660B-4E79-97FC-70FEC7EB150F}" srcId="{0D512AE3-E16D-45D9-8520-A3B123A4BADA}" destId="{AE7CE6FF-856C-4743-A85A-0EFE4FDF0A99}" srcOrd="3" destOrd="0" parTransId="{EE5A2C22-937E-4CB5-83C7-BBD56BC3C046}" sibTransId="{E2058523-53DD-4A34-9302-A406F94AF84D}"/>
    <dgm:cxn modelId="{88C6C874-EDF0-4BCD-825D-FE1E3A380ECA}" srcId="{38ED68AE-AF65-402F-A692-8E3838643C0E}" destId="{AD6E14C8-2A0A-4B01-852F-68318169ABA2}" srcOrd="4" destOrd="0" parTransId="{20C1F6CF-1D73-4B10-9699-054F29271BD1}" sibTransId="{5B2C7B8E-FA17-4515-BCE8-F17C95ADA681}"/>
    <dgm:cxn modelId="{E2F9DB54-4E75-46F5-A60E-884C58B2B53B}" srcId="{38ED68AE-AF65-402F-A692-8E3838643C0E}" destId="{7CAF170A-33EC-4E92-9A44-A3DD9D38115A}" srcOrd="1" destOrd="0" parTransId="{52F90BA8-E7F2-4391-8A39-44D40B7CD5BC}" sibTransId="{41CED7EA-9EBB-4043-B21B-7869BC2FABC2}"/>
    <dgm:cxn modelId="{9FC6D45A-5527-424A-88D4-4D275BF3C4F8}" srcId="{0D512AE3-E16D-45D9-8520-A3B123A4BADA}" destId="{3776EE13-779B-4877-A996-0F0D7BA46A7C}" srcOrd="1" destOrd="0" parTransId="{B471940E-B580-4E21-87F7-F6239288EAAB}" sibTransId="{26C84588-E743-4ED8-85D5-FD6045CDE6A6}"/>
    <dgm:cxn modelId="{7D7A9D7B-C51E-7E42-BB23-B48590ED10E2}" type="presOf" srcId="{5E4BE8BD-D06B-4D30-A989-B985738530BA}" destId="{FC0B069B-A368-4D46-82EC-DE184A5A88AB}" srcOrd="1" destOrd="0" presId="urn:microsoft.com/office/officeart/2005/8/layout/orgChart1"/>
    <dgm:cxn modelId="{A0913A85-F5B0-4394-A231-A0213111FC66}" srcId="{5E4BE8BD-D06B-4D30-A989-B985738530BA}" destId="{FEC03451-3493-42A9-8AA3-7896F3202187}" srcOrd="0" destOrd="0" parTransId="{AC18433D-7C80-42C3-8ABE-BCC66440827B}" sibTransId="{85CFD17E-66A5-4F9F-9E1D-86A636BA39CA}"/>
    <dgm:cxn modelId="{722EA286-BFAF-4EE9-B38A-AE08FE1FC437}" srcId="{5E4BE8BD-D06B-4D30-A989-B985738530BA}" destId="{61F62952-7531-42FC-A22D-09FE7E96636C}" srcOrd="3" destOrd="0" parTransId="{E08DB7DE-9E48-4D88-9C05-4A7B61F05FA2}" sibTransId="{6D845F49-7A57-403C-8DC4-38C5E4E0D2D6}"/>
    <dgm:cxn modelId="{F429FD86-6BC1-E64E-9A0F-44281B6DFC0A}" type="presOf" srcId="{14AFE04B-2A66-4128-995E-481E594BF503}" destId="{254528D1-0B6A-4B44-8A2F-12EC903A2442}" srcOrd="0" destOrd="0" presId="urn:microsoft.com/office/officeart/2005/8/layout/orgChart1"/>
    <dgm:cxn modelId="{3C01C087-4FFB-9B46-831C-CD5FCFB7134D}" type="presOf" srcId="{3776EE13-779B-4877-A996-0F0D7BA46A7C}" destId="{E3DB8B4E-3B17-450F-B3BE-90F01EAB194C}" srcOrd="0" destOrd="0" presId="urn:microsoft.com/office/officeart/2005/8/layout/orgChart1"/>
    <dgm:cxn modelId="{1263B288-9BA8-F640-A271-4B54C9E4AC75}" type="presOf" srcId="{81905145-7513-44C5-8483-7EF156A5D08F}" destId="{5DFBADC2-849F-41EB-96D9-9C7D13E643B2}" srcOrd="0" destOrd="0" presId="urn:microsoft.com/office/officeart/2005/8/layout/orgChart1"/>
    <dgm:cxn modelId="{AC220D95-46B6-7540-81E8-3BB16CC54D14}" type="presOf" srcId="{3C9D446C-D90B-419A-B231-AC26B4B0B7A4}" destId="{29D9E01E-C92A-4D7B-89E5-06E0E2ADC34A}" srcOrd="1" destOrd="0" presId="urn:microsoft.com/office/officeart/2005/8/layout/orgChart1"/>
    <dgm:cxn modelId="{ADE09497-39C9-184A-BC90-D20BC5F2AD3E}" type="presOf" srcId="{5E4BE8BD-D06B-4D30-A989-B985738530BA}" destId="{D2EA1AB7-ABF9-40AC-85A4-C841F73875DA}" srcOrd="0" destOrd="0" presId="urn:microsoft.com/office/officeart/2005/8/layout/orgChart1"/>
    <dgm:cxn modelId="{CBD7629E-507F-4C49-AD4A-57C8618F1848}" type="presOf" srcId="{C799F141-5DCC-485E-BA18-524C44B878EB}" destId="{A6EE31F3-7471-4C1F-8ED2-7DAD6540BA0B}" srcOrd="0" destOrd="0" presId="urn:microsoft.com/office/officeart/2005/8/layout/orgChart1"/>
    <dgm:cxn modelId="{3EC39CA0-F5B0-2249-8267-DABBA38E5AC8}" type="presOf" srcId="{43176F72-12EA-4869-8F3D-82C1DBD41F13}" destId="{D49DC945-AAB7-4C64-81A9-08A6D057499D}" srcOrd="0" destOrd="0" presId="urn:microsoft.com/office/officeart/2005/8/layout/orgChart1"/>
    <dgm:cxn modelId="{E0E66DA1-03F6-CE4E-9613-670C8B2CF2F4}" type="presOf" srcId="{A3E38A65-10C2-4A02-813B-00C5F332A6FD}" destId="{9F6B8700-893E-4F54-A029-7EEFA8DC5A7E}" srcOrd="1" destOrd="0" presId="urn:microsoft.com/office/officeart/2005/8/layout/orgChart1"/>
    <dgm:cxn modelId="{B943F9A4-18F9-4FFA-B47E-1B0F7FE0F733}" srcId="{0D512AE3-E16D-45D9-8520-A3B123A4BADA}" destId="{3C9D446C-D90B-419A-B231-AC26B4B0B7A4}" srcOrd="4" destOrd="0" parTransId="{917050BA-BEB0-4C1F-87A0-A421423200EA}" sibTransId="{1A1D2EB8-D19E-4305-A6A8-1F50CAB5982B}"/>
    <dgm:cxn modelId="{AC4952A9-8C9C-BE45-8AF0-A166863A7A12}" type="presOf" srcId="{B6D8C84F-FBFF-4192-B759-6BB6EBF49739}" destId="{3D674627-CF69-4AF9-81AF-56B173532D0F}" srcOrd="1" destOrd="0" presId="urn:microsoft.com/office/officeart/2005/8/layout/orgChart1"/>
    <dgm:cxn modelId="{3E8F86AB-1FCA-3543-AB28-404ADB2C0321}" type="presOf" srcId="{A9213B16-7BFE-4906-839A-814F89C67EB6}" destId="{EB271B07-236F-42CA-9795-D5297C52DB70}" srcOrd="0" destOrd="0" presId="urn:microsoft.com/office/officeart/2005/8/layout/orgChart1"/>
    <dgm:cxn modelId="{D7A52AAF-3E45-7B42-B14C-457952B969CB}" type="presOf" srcId="{B0379EFD-A65A-48E7-9C95-85DE3700F311}" destId="{F2574565-F1AA-4B43-8778-0552A94BF026}" srcOrd="0" destOrd="0" presId="urn:microsoft.com/office/officeart/2005/8/layout/orgChart1"/>
    <dgm:cxn modelId="{4234D9B3-4D68-354E-87AE-38CCDC99EBD2}" type="presOf" srcId="{38ED68AE-AF65-402F-A692-8E3838643C0E}" destId="{E8DDCBEC-2EDD-4F50-97E4-A96D0EE31C06}" srcOrd="1" destOrd="0" presId="urn:microsoft.com/office/officeart/2005/8/layout/orgChart1"/>
    <dgm:cxn modelId="{D760C7B9-586F-1F42-9135-10A5A17BC9CB}" type="presOf" srcId="{E08DB7DE-9E48-4D88-9C05-4A7B61F05FA2}" destId="{54BCB90C-C9F9-4993-95E4-87D5D946C69E}" srcOrd="0" destOrd="0" presId="urn:microsoft.com/office/officeart/2005/8/layout/orgChart1"/>
    <dgm:cxn modelId="{B6F98EBA-96AB-4856-847A-9BED2424F523}" srcId="{14AFE04B-2A66-4128-995E-481E594BF503}" destId="{38ED68AE-AF65-402F-A692-8E3838643C0E}" srcOrd="1" destOrd="0" parTransId="{13200A30-AAE5-4006-BF22-785161EF9802}" sibTransId="{A5841642-4630-47EE-9D23-A6281909DE1F}"/>
    <dgm:cxn modelId="{2C7A97BD-9501-4AF1-BD2B-A0C11A53C6AB}" srcId="{14AFE04B-2A66-4128-995E-481E594BF503}" destId="{0D512AE3-E16D-45D9-8520-A3B123A4BADA}" srcOrd="2" destOrd="0" parTransId="{BB22D403-FEF8-4497-8B90-5A575B09C697}" sibTransId="{2AB9AA85-723F-4FF2-B5DB-86CD1E115115}"/>
    <dgm:cxn modelId="{8FFD2BC2-339A-884F-8ED8-F19C1A97BA4D}" type="presOf" srcId="{7C777B4A-B289-4FE8-92B7-EAEC75774344}" destId="{EE3BBDA9-BB24-4AFA-8EC8-913D56BECAF7}" srcOrd="0" destOrd="0" presId="urn:microsoft.com/office/officeart/2005/8/layout/orgChart1"/>
    <dgm:cxn modelId="{FE99A9CB-2B85-B947-B364-C44812F63F54}" type="presOf" srcId="{14AFE04B-2A66-4128-995E-481E594BF503}" destId="{BF258FDF-EA54-42A3-B3A3-47D898089F05}" srcOrd="1" destOrd="0" presId="urn:microsoft.com/office/officeart/2005/8/layout/orgChart1"/>
    <dgm:cxn modelId="{6EBC0BD1-1D20-C24A-A2FD-2DEF03D8D267}" type="presOf" srcId="{A3E38A65-10C2-4A02-813B-00C5F332A6FD}" destId="{BED044BE-9D59-4A9B-B28C-6A4EA337D6AB}" srcOrd="0" destOrd="0" presId="urn:microsoft.com/office/officeart/2005/8/layout/orgChart1"/>
    <dgm:cxn modelId="{8E3565D1-8DB2-C94D-8186-E2B2276FBAF6}" type="presOf" srcId="{193045E1-14D0-4736-B3D3-97CBCEF494F5}" destId="{1DD38157-3B51-4626-85F6-882EF677AD5B}" srcOrd="0" destOrd="0" presId="urn:microsoft.com/office/officeart/2005/8/layout/orgChart1"/>
    <dgm:cxn modelId="{8E0122D3-03B8-D646-B2FF-61BC03DBE79E}" type="presOf" srcId="{FEC03451-3493-42A9-8AA3-7896F3202187}" destId="{F47EA439-7C29-40AA-A975-EF5623A27268}" srcOrd="1" destOrd="0" presId="urn:microsoft.com/office/officeart/2005/8/layout/orgChart1"/>
    <dgm:cxn modelId="{F659F2D3-1BD8-6047-A931-65C9D38D97D8}" type="presOf" srcId="{0E496CD6-E61D-4ACA-8FE4-8C4C697EAAC4}" destId="{0F332892-6AE3-47B0-A9A6-8C15DD584C03}" srcOrd="1" destOrd="0" presId="urn:microsoft.com/office/officeart/2005/8/layout/orgChart1"/>
    <dgm:cxn modelId="{343DF1D9-A239-DE4B-B4DA-6D01233F3D04}" type="presOf" srcId="{D651F3A0-8AB7-4522-A1F0-18C1E8DC245A}" destId="{2CADD87D-E1A9-4258-8167-627B26471E5B}" srcOrd="0" destOrd="0" presId="urn:microsoft.com/office/officeart/2005/8/layout/orgChart1"/>
    <dgm:cxn modelId="{8C2759DA-50FC-4453-9BAC-F45058FE6A6D}" srcId="{38ED68AE-AF65-402F-A692-8E3838643C0E}" destId="{A3E38A65-10C2-4A02-813B-00C5F332A6FD}" srcOrd="3" destOrd="0" parTransId="{5449C6F1-FE54-4385-A44D-856718C9B301}" sibTransId="{CD47F58D-CF9A-4142-AFAF-91CA501446C4}"/>
    <dgm:cxn modelId="{FAC0E3DC-F7C5-9C40-A3D1-578C1BBAE592}" type="presOf" srcId="{A0821330-E22D-4B6B-A33E-0DB4B3D94F08}" destId="{0ADB903A-343E-498B-84D3-169FA7065BC6}" srcOrd="0" destOrd="0" presId="urn:microsoft.com/office/officeart/2005/8/layout/orgChart1"/>
    <dgm:cxn modelId="{757A7BDD-8261-9D42-B85D-573DA1EED4BE}" type="presOf" srcId="{FCA46E31-D371-4A95-A838-363C3F58C505}" destId="{07BAFD8C-D440-4D5D-9452-628FC4CBB54B}" srcOrd="0" destOrd="0" presId="urn:microsoft.com/office/officeart/2005/8/layout/orgChart1"/>
    <dgm:cxn modelId="{635795DF-7A7D-6D47-AD19-85C68C1830DF}" type="presOf" srcId="{917050BA-BEB0-4C1F-87A0-A421423200EA}" destId="{B7F68202-332D-455C-9CDC-F0F710BFB85D}" srcOrd="0" destOrd="0" presId="urn:microsoft.com/office/officeart/2005/8/layout/orgChart1"/>
    <dgm:cxn modelId="{E184D3E3-F800-3045-ACEB-B6D962D10D57}" type="presOf" srcId="{3776EE13-779B-4877-A996-0F0D7BA46A7C}" destId="{350DA1F2-2012-4A4C-BE70-99C0F7F03227}" srcOrd="1" destOrd="0" presId="urn:microsoft.com/office/officeart/2005/8/layout/orgChart1"/>
    <dgm:cxn modelId="{E49DE1E3-50A2-5942-B644-99A731267146}" type="presOf" srcId="{13200A30-AAE5-4006-BF22-785161EF9802}" destId="{06F083DD-9768-463B-A9CD-1B4E0744D2A6}" srcOrd="0" destOrd="0" presId="urn:microsoft.com/office/officeart/2005/8/layout/orgChart1"/>
    <dgm:cxn modelId="{5FFDF1EA-58D4-0846-A017-CD4195FA9555}" type="presOf" srcId="{0D512AE3-E16D-45D9-8520-A3B123A4BADA}" destId="{0F9EBCE2-AE10-46EE-A1B2-2EF3CAFA38EC}" srcOrd="1" destOrd="0" presId="urn:microsoft.com/office/officeart/2005/8/layout/orgChart1"/>
    <dgm:cxn modelId="{9AA1FBF0-E0E4-AB42-9931-9DA00DCEB6F0}" type="presOf" srcId="{61F62952-7531-42FC-A22D-09FE7E96636C}" destId="{9506BA5C-70DE-4D03-B9C4-8B996DAEAC1E}" srcOrd="1" destOrd="0" presId="urn:microsoft.com/office/officeart/2005/8/layout/orgChart1"/>
    <dgm:cxn modelId="{2DB776F1-A3B1-724D-BD30-BB2CB583A414}" type="presOf" srcId="{A0821330-E22D-4B6B-A33E-0DB4B3D94F08}" destId="{C220CDAF-52E9-416D-AB73-AD2D67F4ED5E}" srcOrd="1" destOrd="0" presId="urn:microsoft.com/office/officeart/2005/8/layout/orgChart1"/>
    <dgm:cxn modelId="{FBA689F1-C5D4-D04C-8F82-069498DC68A7}" type="presOf" srcId="{0E496CD6-E61D-4ACA-8FE4-8C4C697EAAC4}" destId="{5FA98914-64D1-436D-A70F-9AF63EB97724}" srcOrd="0" destOrd="0" presId="urn:microsoft.com/office/officeart/2005/8/layout/orgChart1"/>
    <dgm:cxn modelId="{8640A1F1-7145-CA43-9AB5-4AFECE1F794A}" type="presOf" srcId="{A2522F73-91CE-4DF0-B310-6EEFA9A267AF}" destId="{C3137823-B671-4E00-86DE-595FFFF77B02}" srcOrd="1" destOrd="0" presId="urn:microsoft.com/office/officeart/2005/8/layout/orgChart1"/>
    <dgm:cxn modelId="{9E38A6FE-2468-9B44-8C36-CE631566F7DA}" type="presOf" srcId="{92BB282B-080A-40E4-B71D-E113506432AC}" destId="{3DD72C61-6FD8-4122-9584-30AD8CCE65E2}" srcOrd="0" destOrd="0" presId="urn:microsoft.com/office/officeart/2005/8/layout/orgChart1"/>
    <dgm:cxn modelId="{4759F8FE-9A54-C44F-8599-11B95A6CB59D}" type="presOf" srcId="{7CAF170A-33EC-4E92-9A44-A3DD9D38115A}" destId="{6BF22B13-D7E1-4967-8172-DB7061B57415}" srcOrd="1" destOrd="0" presId="urn:microsoft.com/office/officeart/2005/8/layout/orgChart1"/>
    <dgm:cxn modelId="{08575293-AF4F-4940-89CE-41E7B78888E6}" type="presParOf" srcId="{B07A3F14-AA4E-455F-8977-7D7295CD7643}" destId="{ED5A7BDB-BFC4-4FC7-8C04-D0BE66BB926B}" srcOrd="0" destOrd="0" presId="urn:microsoft.com/office/officeart/2005/8/layout/orgChart1"/>
    <dgm:cxn modelId="{DAF12967-49A1-EB4E-806C-8FC7E8B80C4A}" type="presParOf" srcId="{ED5A7BDB-BFC4-4FC7-8C04-D0BE66BB926B}" destId="{FB8C967E-0701-4E3E-B094-341D7168D253}" srcOrd="0" destOrd="0" presId="urn:microsoft.com/office/officeart/2005/8/layout/orgChart1"/>
    <dgm:cxn modelId="{C3A882FC-4DAF-7045-B297-6D41CAE7895E}" type="presParOf" srcId="{FB8C967E-0701-4E3E-B094-341D7168D253}" destId="{254528D1-0B6A-4B44-8A2F-12EC903A2442}" srcOrd="0" destOrd="0" presId="urn:microsoft.com/office/officeart/2005/8/layout/orgChart1"/>
    <dgm:cxn modelId="{FB32BCF3-BE20-D54C-B48B-F260F16DD7B1}" type="presParOf" srcId="{FB8C967E-0701-4E3E-B094-341D7168D253}" destId="{BF258FDF-EA54-42A3-B3A3-47D898089F05}" srcOrd="1" destOrd="0" presId="urn:microsoft.com/office/officeart/2005/8/layout/orgChart1"/>
    <dgm:cxn modelId="{8DDFD351-6FCF-EA49-AEDD-C67DD3C64280}" type="presParOf" srcId="{ED5A7BDB-BFC4-4FC7-8C04-D0BE66BB926B}" destId="{BE5647A7-A4B3-4067-A5E4-5D8CC647C13D}" srcOrd="1" destOrd="0" presId="urn:microsoft.com/office/officeart/2005/8/layout/orgChart1"/>
    <dgm:cxn modelId="{D7A0FE49-E667-3346-8FE5-945BF3ECD71A}" type="presParOf" srcId="{BE5647A7-A4B3-4067-A5E4-5D8CC647C13D}" destId="{07BAFD8C-D440-4D5D-9452-628FC4CBB54B}" srcOrd="0" destOrd="0" presId="urn:microsoft.com/office/officeart/2005/8/layout/orgChart1"/>
    <dgm:cxn modelId="{FB3F8E2A-3064-F84C-A61F-1239E0E5A7E6}" type="presParOf" srcId="{BE5647A7-A4B3-4067-A5E4-5D8CC647C13D}" destId="{40DBD0D9-1124-41B9-81A0-E8FA67B20DB5}" srcOrd="1" destOrd="0" presId="urn:microsoft.com/office/officeart/2005/8/layout/orgChart1"/>
    <dgm:cxn modelId="{9C9B59A5-1CBE-EC47-BED6-31BD4AE336A1}" type="presParOf" srcId="{40DBD0D9-1124-41B9-81A0-E8FA67B20DB5}" destId="{1A7B2336-245E-4BAC-8133-5DA9684DB146}" srcOrd="0" destOrd="0" presId="urn:microsoft.com/office/officeart/2005/8/layout/orgChart1"/>
    <dgm:cxn modelId="{5962A52C-D58A-A84B-8783-A04CB12DC9A8}" type="presParOf" srcId="{1A7B2336-245E-4BAC-8133-5DA9684DB146}" destId="{D2EA1AB7-ABF9-40AC-85A4-C841F73875DA}" srcOrd="0" destOrd="0" presId="urn:microsoft.com/office/officeart/2005/8/layout/orgChart1"/>
    <dgm:cxn modelId="{DF51285A-1ADE-F046-9708-3697E5AB4DD6}" type="presParOf" srcId="{1A7B2336-245E-4BAC-8133-5DA9684DB146}" destId="{FC0B069B-A368-4D46-82EC-DE184A5A88AB}" srcOrd="1" destOrd="0" presId="urn:microsoft.com/office/officeart/2005/8/layout/orgChart1"/>
    <dgm:cxn modelId="{3F21A1AB-585C-5542-9EF2-614ABFA4590E}" type="presParOf" srcId="{40DBD0D9-1124-41B9-81A0-E8FA67B20DB5}" destId="{E2B6BE54-5F89-4078-878D-ECEB9A98BBD9}" srcOrd="1" destOrd="0" presId="urn:microsoft.com/office/officeart/2005/8/layout/orgChart1"/>
    <dgm:cxn modelId="{08AC7E03-A2DA-7145-A6D3-A70EA13CE4CF}" type="presParOf" srcId="{E2B6BE54-5F89-4078-878D-ECEB9A98BBD9}" destId="{646795D9-C2CE-49AA-A067-7BF4E9179CA2}" srcOrd="0" destOrd="0" presId="urn:microsoft.com/office/officeart/2005/8/layout/orgChart1"/>
    <dgm:cxn modelId="{474F709C-97FE-BE4F-8784-A2399888FB2D}" type="presParOf" srcId="{E2B6BE54-5F89-4078-878D-ECEB9A98BBD9}" destId="{C289294E-6692-40DE-874F-EF852240FDB6}" srcOrd="1" destOrd="0" presId="urn:microsoft.com/office/officeart/2005/8/layout/orgChart1"/>
    <dgm:cxn modelId="{C5BE0C63-C275-4149-B8B4-B2FFE8A36868}" type="presParOf" srcId="{C289294E-6692-40DE-874F-EF852240FDB6}" destId="{B519AA19-1062-48D9-90D1-68AE40034DF1}" srcOrd="0" destOrd="0" presId="urn:microsoft.com/office/officeart/2005/8/layout/orgChart1"/>
    <dgm:cxn modelId="{35A52363-B814-5942-A652-6720B3647DF8}" type="presParOf" srcId="{B519AA19-1062-48D9-90D1-68AE40034DF1}" destId="{2BD19059-D5E4-4139-AD9A-4F38A8B083F9}" srcOrd="0" destOrd="0" presId="urn:microsoft.com/office/officeart/2005/8/layout/orgChart1"/>
    <dgm:cxn modelId="{B9C4B2B9-12AE-EE49-9A14-A7E5C17F29F2}" type="presParOf" srcId="{B519AA19-1062-48D9-90D1-68AE40034DF1}" destId="{F47EA439-7C29-40AA-A975-EF5623A27268}" srcOrd="1" destOrd="0" presId="urn:microsoft.com/office/officeart/2005/8/layout/orgChart1"/>
    <dgm:cxn modelId="{45DFC318-36FE-5546-AEAF-79605533A397}" type="presParOf" srcId="{C289294E-6692-40DE-874F-EF852240FDB6}" destId="{A62C8336-253A-47EB-A34F-9B484115AC0C}" srcOrd="1" destOrd="0" presId="urn:microsoft.com/office/officeart/2005/8/layout/orgChart1"/>
    <dgm:cxn modelId="{23712441-13E1-2648-8710-1EE725C23234}" type="presParOf" srcId="{C289294E-6692-40DE-874F-EF852240FDB6}" destId="{03DA48F3-670E-4E51-8593-36FEE662E977}" srcOrd="2" destOrd="0" presId="urn:microsoft.com/office/officeart/2005/8/layout/orgChart1"/>
    <dgm:cxn modelId="{FC9D56BA-30E1-BE4F-A1B1-62AB8CCB993D}" type="presParOf" srcId="{E2B6BE54-5F89-4078-878D-ECEB9A98BBD9}" destId="{A6EE31F3-7471-4C1F-8ED2-7DAD6540BA0B}" srcOrd="2" destOrd="0" presId="urn:microsoft.com/office/officeart/2005/8/layout/orgChart1"/>
    <dgm:cxn modelId="{D0C943C6-AE5B-CB4A-9926-C19CAD7EA233}" type="presParOf" srcId="{E2B6BE54-5F89-4078-878D-ECEB9A98BBD9}" destId="{A24FD5ED-70E6-4190-8568-3B9562364EB0}" srcOrd="3" destOrd="0" presId="urn:microsoft.com/office/officeart/2005/8/layout/orgChart1"/>
    <dgm:cxn modelId="{5203BF43-0B16-9944-9871-20A65BDF00A8}" type="presParOf" srcId="{A24FD5ED-70E6-4190-8568-3B9562364EB0}" destId="{DC35E468-136B-4857-B1AC-7E5338F7BEDD}" srcOrd="0" destOrd="0" presId="urn:microsoft.com/office/officeart/2005/8/layout/orgChart1"/>
    <dgm:cxn modelId="{77AE8418-AFE5-294D-86F9-C72EC9DDB621}" type="presParOf" srcId="{DC35E468-136B-4857-B1AC-7E5338F7BEDD}" destId="{5FA98914-64D1-436D-A70F-9AF63EB97724}" srcOrd="0" destOrd="0" presId="urn:microsoft.com/office/officeart/2005/8/layout/orgChart1"/>
    <dgm:cxn modelId="{3DC349A1-ABC5-F844-8281-22AAB0963735}" type="presParOf" srcId="{DC35E468-136B-4857-B1AC-7E5338F7BEDD}" destId="{0F332892-6AE3-47B0-A9A6-8C15DD584C03}" srcOrd="1" destOrd="0" presId="urn:microsoft.com/office/officeart/2005/8/layout/orgChart1"/>
    <dgm:cxn modelId="{532490CA-66FA-2C4E-9350-362C8C067948}" type="presParOf" srcId="{A24FD5ED-70E6-4190-8568-3B9562364EB0}" destId="{D71A22FA-E783-43C0-A5A1-42E05E98BE3C}" srcOrd="1" destOrd="0" presId="urn:microsoft.com/office/officeart/2005/8/layout/orgChart1"/>
    <dgm:cxn modelId="{8BD3AA7A-61CA-8E4B-8D87-34B41248CE09}" type="presParOf" srcId="{A24FD5ED-70E6-4190-8568-3B9562364EB0}" destId="{07DA3DBA-F6DC-43EB-9428-FB71666D9F28}" srcOrd="2" destOrd="0" presId="urn:microsoft.com/office/officeart/2005/8/layout/orgChart1"/>
    <dgm:cxn modelId="{F814ABDE-1D0D-5E48-828F-C8CCDB6606E0}" type="presParOf" srcId="{E2B6BE54-5F89-4078-878D-ECEB9A98BBD9}" destId="{5AB09B7A-EDDF-4885-A5BF-CE667572A0ED}" srcOrd="4" destOrd="0" presId="urn:microsoft.com/office/officeart/2005/8/layout/orgChart1"/>
    <dgm:cxn modelId="{3610BEB3-566B-4E40-8B7E-8848FBD6F0B8}" type="presParOf" srcId="{E2B6BE54-5F89-4078-878D-ECEB9A98BBD9}" destId="{46F1D7B8-CC38-4191-83D7-7693947ADA0A}" srcOrd="5" destOrd="0" presId="urn:microsoft.com/office/officeart/2005/8/layout/orgChart1"/>
    <dgm:cxn modelId="{017189A3-4F36-0B4A-9CB0-6A472FA5FFCD}" type="presParOf" srcId="{46F1D7B8-CC38-4191-83D7-7693947ADA0A}" destId="{C224D56D-89BA-4D54-997D-287321540B64}" srcOrd="0" destOrd="0" presId="urn:microsoft.com/office/officeart/2005/8/layout/orgChart1"/>
    <dgm:cxn modelId="{B06F8D5D-7DB0-E748-8BC6-CEC3928493B7}" type="presParOf" srcId="{C224D56D-89BA-4D54-997D-287321540B64}" destId="{2CADD87D-E1A9-4258-8167-627B26471E5B}" srcOrd="0" destOrd="0" presId="urn:microsoft.com/office/officeart/2005/8/layout/orgChart1"/>
    <dgm:cxn modelId="{4A28DD07-EA9E-3D41-B5FD-4BED1CB52CE6}" type="presParOf" srcId="{C224D56D-89BA-4D54-997D-287321540B64}" destId="{86CEC651-3488-45E2-B5AD-443E7D1DBD91}" srcOrd="1" destOrd="0" presId="urn:microsoft.com/office/officeart/2005/8/layout/orgChart1"/>
    <dgm:cxn modelId="{B43DC012-3838-6C4E-B48C-5D30228E3E75}" type="presParOf" srcId="{46F1D7B8-CC38-4191-83D7-7693947ADA0A}" destId="{DF665D09-3094-4837-8CC0-5FEBBD4468C7}" srcOrd="1" destOrd="0" presId="urn:microsoft.com/office/officeart/2005/8/layout/orgChart1"/>
    <dgm:cxn modelId="{B18D4318-2A45-A343-9C33-4231D9A0DB0A}" type="presParOf" srcId="{46F1D7B8-CC38-4191-83D7-7693947ADA0A}" destId="{E9ECCF04-46AD-49DF-A953-65BB51836CCA}" srcOrd="2" destOrd="0" presId="urn:microsoft.com/office/officeart/2005/8/layout/orgChart1"/>
    <dgm:cxn modelId="{F72F5A67-3607-234B-B49F-CFCB4B4530FF}" type="presParOf" srcId="{E2B6BE54-5F89-4078-878D-ECEB9A98BBD9}" destId="{54BCB90C-C9F9-4993-95E4-87D5D946C69E}" srcOrd="6" destOrd="0" presId="urn:microsoft.com/office/officeart/2005/8/layout/orgChart1"/>
    <dgm:cxn modelId="{A42EF4D2-3C1D-9949-A75D-E504C9416E60}" type="presParOf" srcId="{E2B6BE54-5F89-4078-878D-ECEB9A98BBD9}" destId="{972A0005-10AE-46C0-82D2-98F86D9598D1}" srcOrd="7" destOrd="0" presId="urn:microsoft.com/office/officeart/2005/8/layout/orgChart1"/>
    <dgm:cxn modelId="{7FFB2FF2-5FA4-BD4C-8C56-B1281CC55C5F}" type="presParOf" srcId="{972A0005-10AE-46C0-82D2-98F86D9598D1}" destId="{90328291-9251-417B-9292-F2084A1FB2BA}" srcOrd="0" destOrd="0" presId="urn:microsoft.com/office/officeart/2005/8/layout/orgChart1"/>
    <dgm:cxn modelId="{B1ABFA34-AD72-F74A-AA87-4A24E9821F43}" type="presParOf" srcId="{90328291-9251-417B-9292-F2084A1FB2BA}" destId="{495957E2-98AE-440F-9D58-988B3017F054}" srcOrd="0" destOrd="0" presId="urn:microsoft.com/office/officeart/2005/8/layout/orgChart1"/>
    <dgm:cxn modelId="{B4EF25D8-A4F4-4245-8B83-F1745566BC82}" type="presParOf" srcId="{90328291-9251-417B-9292-F2084A1FB2BA}" destId="{9506BA5C-70DE-4D03-B9C4-8B996DAEAC1E}" srcOrd="1" destOrd="0" presId="urn:microsoft.com/office/officeart/2005/8/layout/orgChart1"/>
    <dgm:cxn modelId="{5CCBCA9C-BDA6-EA4C-A102-4C7E9905ED87}" type="presParOf" srcId="{972A0005-10AE-46C0-82D2-98F86D9598D1}" destId="{3CE52F44-6D21-4F7F-B756-525326709A50}" srcOrd="1" destOrd="0" presId="urn:microsoft.com/office/officeart/2005/8/layout/orgChart1"/>
    <dgm:cxn modelId="{8D3C2D2E-1035-E348-82CF-7AF7519503C4}" type="presParOf" srcId="{972A0005-10AE-46C0-82D2-98F86D9598D1}" destId="{D584CE13-623A-41A0-A158-030C0F9A4060}" srcOrd="2" destOrd="0" presId="urn:microsoft.com/office/officeart/2005/8/layout/orgChart1"/>
    <dgm:cxn modelId="{A19F8AA4-122F-B54F-9E93-F89D0F32FBE5}" type="presParOf" srcId="{E2B6BE54-5F89-4078-878D-ECEB9A98BBD9}" destId="{1DD38157-3B51-4626-85F6-882EF677AD5B}" srcOrd="8" destOrd="0" presId="urn:microsoft.com/office/officeart/2005/8/layout/orgChart1"/>
    <dgm:cxn modelId="{554CC453-5676-274E-9001-58DEFACAB134}" type="presParOf" srcId="{E2B6BE54-5F89-4078-878D-ECEB9A98BBD9}" destId="{19284A27-3476-4FCC-83D0-BCB88EC48D5D}" srcOrd="9" destOrd="0" presId="urn:microsoft.com/office/officeart/2005/8/layout/orgChart1"/>
    <dgm:cxn modelId="{F184B52A-9993-164B-B51A-872B18351598}" type="presParOf" srcId="{19284A27-3476-4FCC-83D0-BCB88EC48D5D}" destId="{BCEAF06D-6710-45F2-803E-78AA643D9CAC}" srcOrd="0" destOrd="0" presId="urn:microsoft.com/office/officeart/2005/8/layout/orgChart1"/>
    <dgm:cxn modelId="{8EB1D968-D1D0-3F49-BC94-699CF58A59AD}" type="presParOf" srcId="{BCEAF06D-6710-45F2-803E-78AA643D9CAC}" destId="{E84E8AAE-B2A2-49C2-ABE1-7540DA3FC56C}" srcOrd="0" destOrd="0" presId="urn:microsoft.com/office/officeart/2005/8/layout/orgChart1"/>
    <dgm:cxn modelId="{5CC1CEED-87BF-F849-87C6-64B97805AED5}" type="presParOf" srcId="{BCEAF06D-6710-45F2-803E-78AA643D9CAC}" destId="{D825850E-88BB-472F-8592-7BB0A350393F}" srcOrd="1" destOrd="0" presId="urn:microsoft.com/office/officeart/2005/8/layout/orgChart1"/>
    <dgm:cxn modelId="{2B5C394C-54E3-3943-A307-05291220CC25}" type="presParOf" srcId="{19284A27-3476-4FCC-83D0-BCB88EC48D5D}" destId="{14165AF5-C8E7-45F0-8D08-0B183AB2F880}" srcOrd="1" destOrd="0" presId="urn:microsoft.com/office/officeart/2005/8/layout/orgChart1"/>
    <dgm:cxn modelId="{058DD9D4-9A83-194C-9AC3-2B04BD094325}" type="presParOf" srcId="{19284A27-3476-4FCC-83D0-BCB88EC48D5D}" destId="{655E56D2-AE7D-474C-8A74-61E49AC42B1C}" srcOrd="2" destOrd="0" presId="urn:microsoft.com/office/officeart/2005/8/layout/orgChart1"/>
    <dgm:cxn modelId="{BD9A7979-BAF0-7248-99C0-F1C92184C7F2}" type="presParOf" srcId="{E2B6BE54-5F89-4078-878D-ECEB9A98BBD9}" destId="{3DD72C61-6FD8-4122-9584-30AD8CCE65E2}" srcOrd="10" destOrd="0" presId="urn:microsoft.com/office/officeart/2005/8/layout/orgChart1"/>
    <dgm:cxn modelId="{CDE4DBF2-DB17-AA46-A4C8-078A62088082}" type="presParOf" srcId="{E2B6BE54-5F89-4078-878D-ECEB9A98BBD9}" destId="{5F15F2B9-1AC7-4821-AA3E-5543A199EB70}" srcOrd="11" destOrd="0" presId="urn:microsoft.com/office/officeart/2005/8/layout/orgChart1"/>
    <dgm:cxn modelId="{2B7DB8A7-4C39-7F42-A7FC-E03CEE4035F4}" type="presParOf" srcId="{5F15F2B9-1AC7-4821-AA3E-5543A199EB70}" destId="{BBF534A5-E0EF-4965-87AC-DF702E0BDB26}" srcOrd="0" destOrd="0" presId="urn:microsoft.com/office/officeart/2005/8/layout/orgChart1"/>
    <dgm:cxn modelId="{F7CEDC06-1EA1-904E-96CC-B6E8B08645CF}" type="presParOf" srcId="{BBF534A5-E0EF-4965-87AC-DF702E0BDB26}" destId="{72FEE2DA-061A-4241-A166-F2671E692881}" srcOrd="0" destOrd="0" presId="urn:microsoft.com/office/officeart/2005/8/layout/orgChart1"/>
    <dgm:cxn modelId="{A5CC5F9B-38A3-3F47-9615-204B19F14840}" type="presParOf" srcId="{BBF534A5-E0EF-4965-87AC-DF702E0BDB26}" destId="{C3137823-B671-4E00-86DE-595FFFF77B02}" srcOrd="1" destOrd="0" presId="urn:microsoft.com/office/officeart/2005/8/layout/orgChart1"/>
    <dgm:cxn modelId="{F1E7D0A5-78FD-484F-800B-186024BF8C4B}" type="presParOf" srcId="{5F15F2B9-1AC7-4821-AA3E-5543A199EB70}" destId="{06A77ABB-00E5-4DC9-B53C-0E13A783BF1B}" srcOrd="1" destOrd="0" presId="urn:microsoft.com/office/officeart/2005/8/layout/orgChart1"/>
    <dgm:cxn modelId="{291CBFAB-A28D-9B49-8AF8-ACD9DB2690BD}" type="presParOf" srcId="{5F15F2B9-1AC7-4821-AA3E-5543A199EB70}" destId="{B99C6E98-4356-4D23-89B0-A31A0D0A7518}" srcOrd="2" destOrd="0" presId="urn:microsoft.com/office/officeart/2005/8/layout/orgChart1"/>
    <dgm:cxn modelId="{03333045-2B26-2C43-83E8-50BF091F04F7}" type="presParOf" srcId="{40DBD0D9-1124-41B9-81A0-E8FA67B20DB5}" destId="{94DB39DC-90C3-4107-A626-C8ED43ECA8F4}" srcOrd="2" destOrd="0" presId="urn:microsoft.com/office/officeart/2005/8/layout/orgChart1"/>
    <dgm:cxn modelId="{D99729BF-384C-3F49-A578-00345D1FC7AA}" type="presParOf" srcId="{BE5647A7-A4B3-4067-A5E4-5D8CC647C13D}" destId="{06F083DD-9768-463B-A9CD-1B4E0744D2A6}" srcOrd="2" destOrd="0" presId="urn:microsoft.com/office/officeart/2005/8/layout/orgChart1"/>
    <dgm:cxn modelId="{1C3A0FBB-7C56-5F49-9CC3-3775D08D1E9B}" type="presParOf" srcId="{BE5647A7-A4B3-4067-A5E4-5D8CC647C13D}" destId="{B7E88229-DE71-4956-A3CF-FD18CD89A4E8}" srcOrd="3" destOrd="0" presId="urn:microsoft.com/office/officeart/2005/8/layout/orgChart1"/>
    <dgm:cxn modelId="{73EEEB44-9587-F243-A9C3-3D6B923B70FF}" type="presParOf" srcId="{B7E88229-DE71-4956-A3CF-FD18CD89A4E8}" destId="{CFCCCB6D-429E-4415-A399-202A8FD07362}" srcOrd="0" destOrd="0" presId="urn:microsoft.com/office/officeart/2005/8/layout/orgChart1"/>
    <dgm:cxn modelId="{D0DA65C3-59CA-0847-B28A-CC043884A803}" type="presParOf" srcId="{CFCCCB6D-429E-4415-A399-202A8FD07362}" destId="{75182C4C-3201-4954-95F2-25B5203EA413}" srcOrd="0" destOrd="0" presId="urn:microsoft.com/office/officeart/2005/8/layout/orgChart1"/>
    <dgm:cxn modelId="{6067C707-1A34-D24F-8548-F0E1504B0962}" type="presParOf" srcId="{CFCCCB6D-429E-4415-A399-202A8FD07362}" destId="{E8DDCBEC-2EDD-4F50-97E4-A96D0EE31C06}" srcOrd="1" destOrd="0" presId="urn:microsoft.com/office/officeart/2005/8/layout/orgChart1"/>
    <dgm:cxn modelId="{5D262A9C-2961-C747-ADDB-A7BE6279B24A}" type="presParOf" srcId="{B7E88229-DE71-4956-A3CF-FD18CD89A4E8}" destId="{60B22F16-5910-4A26-8EDA-72D5AF506D0A}" srcOrd="1" destOrd="0" presId="urn:microsoft.com/office/officeart/2005/8/layout/orgChart1"/>
    <dgm:cxn modelId="{796A4096-E3B8-3A4C-9DC5-30218D925AF3}" type="presParOf" srcId="{60B22F16-5910-4A26-8EDA-72D5AF506D0A}" destId="{5DFBADC2-849F-41EB-96D9-9C7D13E643B2}" srcOrd="0" destOrd="0" presId="urn:microsoft.com/office/officeart/2005/8/layout/orgChart1"/>
    <dgm:cxn modelId="{E4F5CA07-186F-8648-B28F-4A8B2F2E40B4}" type="presParOf" srcId="{60B22F16-5910-4A26-8EDA-72D5AF506D0A}" destId="{BBD529EC-EC6F-48EF-A129-4E781040C29E}" srcOrd="1" destOrd="0" presId="urn:microsoft.com/office/officeart/2005/8/layout/orgChart1"/>
    <dgm:cxn modelId="{DFE400E9-E995-3D47-987B-99D30E99E69D}" type="presParOf" srcId="{BBD529EC-EC6F-48EF-A129-4E781040C29E}" destId="{B1CF1A9F-2005-4FBF-A34E-AD4CC21C5109}" srcOrd="0" destOrd="0" presId="urn:microsoft.com/office/officeart/2005/8/layout/orgChart1"/>
    <dgm:cxn modelId="{531DABD1-35DA-644E-B1F7-E2E0FB4B4039}" type="presParOf" srcId="{B1CF1A9F-2005-4FBF-A34E-AD4CC21C5109}" destId="{49EF40CC-BBE8-4ADC-A062-B7EEFD70C98E}" srcOrd="0" destOrd="0" presId="urn:microsoft.com/office/officeart/2005/8/layout/orgChart1"/>
    <dgm:cxn modelId="{821C2D60-1D5A-E548-95A0-D909D6BB0327}" type="presParOf" srcId="{B1CF1A9F-2005-4FBF-A34E-AD4CC21C5109}" destId="{C4C5BB06-508A-41A8-BE01-7C7828350C96}" srcOrd="1" destOrd="0" presId="urn:microsoft.com/office/officeart/2005/8/layout/orgChart1"/>
    <dgm:cxn modelId="{41E8A942-EED4-8E49-BF01-EA184738E302}" type="presParOf" srcId="{BBD529EC-EC6F-48EF-A129-4E781040C29E}" destId="{55814F9B-D4B8-4A86-9AAE-95805D0BF8C7}" srcOrd="1" destOrd="0" presId="urn:microsoft.com/office/officeart/2005/8/layout/orgChart1"/>
    <dgm:cxn modelId="{3F9A4D01-F96D-274E-A022-9388805AD30F}" type="presParOf" srcId="{BBD529EC-EC6F-48EF-A129-4E781040C29E}" destId="{B3D74894-E5B1-4BE1-B37F-1B780D8D0C87}" srcOrd="2" destOrd="0" presId="urn:microsoft.com/office/officeart/2005/8/layout/orgChart1"/>
    <dgm:cxn modelId="{0B0BA6AE-1268-2145-BCD2-911DC7DD8D2D}" type="presParOf" srcId="{60B22F16-5910-4A26-8EDA-72D5AF506D0A}" destId="{5105FA71-46DC-4F62-91BD-605A2F1A82E7}" srcOrd="2" destOrd="0" presId="urn:microsoft.com/office/officeart/2005/8/layout/orgChart1"/>
    <dgm:cxn modelId="{BF98B7DC-CFA4-8A47-85FA-4DF48F130DC1}" type="presParOf" srcId="{60B22F16-5910-4A26-8EDA-72D5AF506D0A}" destId="{F339F6DE-ACF1-424C-ADC3-04C766C3E913}" srcOrd="3" destOrd="0" presId="urn:microsoft.com/office/officeart/2005/8/layout/orgChart1"/>
    <dgm:cxn modelId="{0E1E20CC-58FC-5B45-8935-5DA10D17A6AC}" type="presParOf" srcId="{F339F6DE-ACF1-424C-ADC3-04C766C3E913}" destId="{2FABA204-379F-4AFF-AFE4-07DF5AE73D58}" srcOrd="0" destOrd="0" presId="urn:microsoft.com/office/officeart/2005/8/layout/orgChart1"/>
    <dgm:cxn modelId="{D415C18B-3E98-BA42-A451-6F5617669D3E}" type="presParOf" srcId="{2FABA204-379F-4AFF-AFE4-07DF5AE73D58}" destId="{ACB19E0F-6D7F-4265-AC5F-310FADF98701}" srcOrd="0" destOrd="0" presId="urn:microsoft.com/office/officeart/2005/8/layout/orgChart1"/>
    <dgm:cxn modelId="{1DCE6D2B-8F75-6A48-84FF-2875633DEC11}" type="presParOf" srcId="{2FABA204-379F-4AFF-AFE4-07DF5AE73D58}" destId="{6BF22B13-D7E1-4967-8172-DB7061B57415}" srcOrd="1" destOrd="0" presId="urn:microsoft.com/office/officeart/2005/8/layout/orgChart1"/>
    <dgm:cxn modelId="{EADD5150-4663-7548-ABB0-EF280079D392}" type="presParOf" srcId="{F339F6DE-ACF1-424C-ADC3-04C766C3E913}" destId="{3860D64F-2B54-4BD6-A1E0-D6913547FA11}" srcOrd="1" destOrd="0" presId="urn:microsoft.com/office/officeart/2005/8/layout/orgChart1"/>
    <dgm:cxn modelId="{CD51FC1B-E0AE-4F4A-B280-B621D0B34833}" type="presParOf" srcId="{F339F6DE-ACF1-424C-ADC3-04C766C3E913}" destId="{E25C3863-676F-41DB-9930-01B063421F72}" srcOrd="2" destOrd="0" presId="urn:microsoft.com/office/officeart/2005/8/layout/orgChart1"/>
    <dgm:cxn modelId="{AFAB6967-5FAD-D746-8C1D-6612DB89FE84}" type="presParOf" srcId="{60B22F16-5910-4A26-8EDA-72D5AF506D0A}" destId="{EE3BBDA9-BB24-4AFA-8EC8-913D56BECAF7}" srcOrd="4" destOrd="0" presId="urn:microsoft.com/office/officeart/2005/8/layout/orgChart1"/>
    <dgm:cxn modelId="{4BD92804-4FAA-9549-9542-6BE548530A70}" type="presParOf" srcId="{60B22F16-5910-4A26-8EDA-72D5AF506D0A}" destId="{3CFA764C-7849-425F-A388-0C39C720D71B}" srcOrd="5" destOrd="0" presId="urn:microsoft.com/office/officeart/2005/8/layout/orgChart1"/>
    <dgm:cxn modelId="{A2E62E86-DAEB-5344-BC92-1BC5554B5F64}" type="presParOf" srcId="{3CFA764C-7849-425F-A388-0C39C720D71B}" destId="{A0CE43E3-8D06-4593-8871-A0CE444C4E36}" srcOrd="0" destOrd="0" presId="urn:microsoft.com/office/officeart/2005/8/layout/orgChart1"/>
    <dgm:cxn modelId="{148A21BE-2346-E644-831F-5EDE9A80028F}" type="presParOf" srcId="{A0CE43E3-8D06-4593-8871-A0CE444C4E36}" destId="{9398FD81-E77C-436D-BEED-F2A60A16BE85}" srcOrd="0" destOrd="0" presId="urn:microsoft.com/office/officeart/2005/8/layout/orgChart1"/>
    <dgm:cxn modelId="{616DE4B1-416E-5349-A909-78480852A9F3}" type="presParOf" srcId="{A0CE43E3-8D06-4593-8871-A0CE444C4E36}" destId="{3D674627-CF69-4AF9-81AF-56B173532D0F}" srcOrd="1" destOrd="0" presId="urn:microsoft.com/office/officeart/2005/8/layout/orgChart1"/>
    <dgm:cxn modelId="{320030CD-3B6A-9C47-A12C-DD4002459A2E}" type="presParOf" srcId="{3CFA764C-7849-425F-A388-0C39C720D71B}" destId="{DC2B863E-F0EB-46F9-86B0-7B7E47C060A8}" srcOrd="1" destOrd="0" presId="urn:microsoft.com/office/officeart/2005/8/layout/orgChart1"/>
    <dgm:cxn modelId="{6CA0FD96-38CA-3D4E-80BB-2E20E829E5F4}" type="presParOf" srcId="{3CFA764C-7849-425F-A388-0C39C720D71B}" destId="{49F6C728-9F19-4A5A-A23E-04DF1BA40EE3}" srcOrd="2" destOrd="0" presId="urn:microsoft.com/office/officeart/2005/8/layout/orgChart1"/>
    <dgm:cxn modelId="{CE8113ED-C0D0-2A45-9675-2DFB71656883}" type="presParOf" srcId="{60B22F16-5910-4A26-8EDA-72D5AF506D0A}" destId="{48C41755-1FCC-4DE0-B3C8-31D4527D0B14}" srcOrd="6" destOrd="0" presId="urn:microsoft.com/office/officeart/2005/8/layout/orgChart1"/>
    <dgm:cxn modelId="{C4F634E9-70B0-BB44-A561-9E92D06E663B}" type="presParOf" srcId="{60B22F16-5910-4A26-8EDA-72D5AF506D0A}" destId="{BDF8BB73-FD86-4062-B951-ED30C93BB451}" srcOrd="7" destOrd="0" presId="urn:microsoft.com/office/officeart/2005/8/layout/orgChart1"/>
    <dgm:cxn modelId="{18412732-B4E8-3D4F-A9E0-5D874D6F6B2E}" type="presParOf" srcId="{BDF8BB73-FD86-4062-B951-ED30C93BB451}" destId="{86E4F6E6-1056-48B7-B5E1-41DF75A52AE5}" srcOrd="0" destOrd="0" presId="urn:microsoft.com/office/officeart/2005/8/layout/orgChart1"/>
    <dgm:cxn modelId="{10956329-BB23-8642-9060-9337293C0D0A}" type="presParOf" srcId="{86E4F6E6-1056-48B7-B5E1-41DF75A52AE5}" destId="{BED044BE-9D59-4A9B-B28C-6A4EA337D6AB}" srcOrd="0" destOrd="0" presId="urn:microsoft.com/office/officeart/2005/8/layout/orgChart1"/>
    <dgm:cxn modelId="{2614A41E-540E-2642-87E0-6D2C8FEE54FC}" type="presParOf" srcId="{86E4F6E6-1056-48B7-B5E1-41DF75A52AE5}" destId="{9F6B8700-893E-4F54-A029-7EEFA8DC5A7E}" srcOrd="1" destOrd="0" presId="urn:microsoft.com/office/officeart/2005/8/layout/orgChart1"/>
    <dgm:cxn modelId="{034792B7-59C2-C242-8B39-0E837DA9F7B7}" type="presParOf" srcId="{BDF8BB73-FD86-4062-B951-ED30C93BB451}" destId="{6E44B3DF-FA32-46FF-9F32-7C863EBA8EBD}" srcOrd="1" destOrd="0" presId="urn:microsoft.com/office/officeart/2005/8/layout/orgChart1"/>
    <dgm:cxn modelId="{FDE0D037-E930-7344-B245-9510650AA192}" type="presParOf" srcId="{BDF8BB73-FD86-4062-B951-ED30C93BB451}" destId="{392388BA-8D27-477C-A52B-A8B675C51604}" srcOrd="2" destOrd="0" presId="urn:microsoft.com/office/officeart/2005/8/layout/orgChart1"/>
    <dgm:cxn modelId="{F2326E5D-F6C7-8444-907F-2B1681D2B007}" type="presParOf" srcId="{60B22F16-5910-4A26-8EDA-72D5AF506D0A}" destId="{446FD8C0-B524-436F-9FC3-8362F0B60457}" srcOrd="8" destOrd="0" presId="urn:microsoft.com/office/officeart/2005/8/layout/orgChart1"/>
    <dgm:cxn modelId="{562CAE45-1CCA-A347-831E-02AF27B3DC83}" type="presParOf" srcId="{60B22F16-5910-4A26-8EDA-72D5AF506D0A}" destId="{E274303B-10D4-4877-A901-EC18ABEBDC1E}" srcOrd="9" destOrd="0" presId="urn:microsoft.com/office/officeart/2005/8/layout/orgChart1"/>
    <dgm:cxn modelId="{AC487370-006D-6A4E-89ED-459F0EA5FB1F}" type="presParOf" srcId="{E274303B-10D4-4877-A901-EC18ABEBDC1E}" destId="{EF7B3A6E-5FDB-457E-A930-2940868758AD}" srcOrd="0" destOrd="0" presId="urn:microsoft.com/office/officeart/2005/8/layout/orgChart1"/>
    <dgm:cxn modelId="{7B0C98A9-37A5-E242-8F17-93ADB72AFA13}" type="presParOf" srcId="{EF7B3A6E-5FDB-457E-A930-2940868758AD}" destId="{B5F5F80A-1C6A-46E0-AB8E-878ECD5650E5}" srcOrd="0" destOrd="0" presId="urn:microsoft.com/office/officeart/2005/8/layout/orgChart1"/>
    <dgm:cxn modelId="{20996484-4E6A-1745-9BC0-A8C0B4DF34C9}" type="presParOf" srcId="{EF7B3A6E-5FDB-457E-A930-2940868758AD}" destId="{9237DEF1-4D67-4E74-AC2E-331E0FF068A7}" srcOrd="1" destOrd="0" presId="urn:microsoft.com/office/officeart/2005/8/layout/orgChart1"/>
    <dgm:cxn modelId="{2569D6CD-0DE3-BF4B-B6B0-2637F953C79E}" type="presParOf" srcId="{E274303B-10D4-4877-A901-EC18ABEBDC1E}" destId="{1F4EEABD-4D17-4EDA-B2C0-4A0B9F38E852}" srcOrd="1" destOrd="0" presId="urn:microsoft.com/office/officeart/2005/8/layout/orgChart1"/>
    <dgm:cxn modelId="{20A7A629-F4AC-EF4B-B990-45774CBDED31}" type="presParOf" srcId="{E274303B-10D4-4877-A901-EC18ABEBDC1E}" destId="{9391AA20-5D15-4EE6-9721-854CFFEA522B}" srcOrd="2" destOrd="0" presId="urn:microsoft.com/office/officeart/2005/8/layout/orgChart1"/>
    <dgm:cxn modelId="{CFDB8002-ECC2-0246-8DA9-9DC98A5561DE}" type="presParOf" srcId="{B7E88229-DE71-4956-A3CF-FD18CD89A4E8}" destId="{8595576D-7181-4FA6-8A7B-FD51A5C36C27}" srcOrd="2" destOrd="0" presId="urn:microsoft.com/office/officeart/2005/8/layout/orgChart1"/>
    <dgm:cxn modelId="{D4CCC3F9-F323-104A-9A48-D30F82BF8D9D}" type="presParOf" srcId="{BE5647A7-A4B3-4067-A5E4-5D8CC647C13D}" destId="{AF53158F-5E40-4CFE-9D0E-0FB7264AB22D}" srcOrd="4" destOrd="0" presId="urn:microsoft.com/office/officeart/2005/8/layout/orgChart1"/>
    <dgm:cxn modelId="{D19D4666-F036-FE48-81A5-47E3B9CD24F3}" type="presParOf" srcId="{BE5647A7-A4B3-4067-A5E4-5D8CC647C13D}" destId="{ADCF6725-076F-4F26-98E7-677EAFB14ED9}" srcOrd="5" destOrd="0" presId="urn:microsoft.com/office/officeart/2005/8/layout/orgChart1"/>
    <dgm:cxn modelId="{613A61E3-493C-4245-81B0-67D6E9AE0BB1}" type="presParOf" srcId="{ADCF6725-076F-4F26-98E7-677EAFB14ED9}" destId="{0ADD8C4F-4661-4DE7-B774-2D3372A02BD9}" srcOrd="0" destOrd="0" presId="urn:microsoft.com/office/officeart/2005/8/layout/orgChart1"/>
    <dgm:cxn modelId="{83CA664A-E242-4743-889B-BB352CE4BA81}" type="presParOf" srcId="{0ADD8C4F-4661-4DE7-B774-2D3372A02BD9}" destId="{BB134B99-E026-4328-B09F-7473348BF5B1}" srcOrd="0" destOrd="0" presId="urn:microsoft.com/office/officeart/2005/8/layout/orgChart1"/>
    <dgm:cxn modelId="{12E20E84-C2C6-CC4F-A5C1-223977C3F81E}" type="presParOf" srcId="{0ADD8C4F-4661-4DE7-B774-2D3372A02BD9}" destId="{0F9EBCE2-AE10-46EE-A1B2-2EF3CAFA38EC}" srcOrd="1" destOrd="0" presId="urn:microsoft.com/office/officeart/2005/8/layout/orgChart1"/>
    <dgm:cxn modelId="{4159A723-2C2D-0941-935E-4F3177D2B7D1}" type="presParOf" srcId="{ADCF6725-076F-4F26-98E7-677EAFB14ED9}" destId="{B0E4A701-1F19-4925-820D-00CEC8EB315E}" srcOrd="1" destOrd="0" presId="urn:microsoft.com/office/officeart/2005/8/layout/orgChart1"/>
    <dgm:cxn modelId="{B291AF77-E1C5-1E40-84D8-BE0473082E5F}" type="presParOf" srcId="{B0E4A701-1F19-4925-820D-00CEC8EB315E}" destId="{EB271B07-236F-42CA-9795-D5297C52DB70}" srcOrd="0" destOrd="0" presId="urn:microsoft.com/office/officeart/2005/8/layout/orgChart1"/>
    <dgm:cxn modelId="{C82DC2CD-717D-2346-9F99-10633D5EFFE9}" type="presParOf" srcId="{B0E4A701-1F19-4925-820D-00CEC8EB315E}" destId="{BE027030-6D7D-43BF-AF6A-1CFA3FED549F}" srcOrd="1" destOrd="0" presId="urn:microsoft.com/office/officeart/2005/8/layout/orgChart1"/>
    <dgm:cxn modelId="{BCA72A33-8ABF-0A4A-9317-3B7E4BD86AD4}" type="presParOf" srcId="{BE027030-6D7D-43BF-AF6A-1CFA3FED549F}" destId="{F23F6EFC-EE86-4990-BBDA-12D5946FC3F4}" srcOrd="0" destOrd="0" presId="urn:microsoft.com/office/officeart/2005/8/layout/orgChart1"/>
    <dgm:cxn modelId="{D0445E75-DBB7-FA40-8BA4-A1A43DE607C0}" type="presParOf" srcId="{F23F6EFC-EE86-4990-BBDA-12D5946FC3F4}" destId="{0ADB903A-343E-498B-84D3-169FA7065BC6}" srcOrd="0" destOrd="0" presId="urn:microsoft.com/office/officeart/2005/8/layout/orgChart1"/>
    <dgm:cxn modelId="{8F05C663-56FD-4848-8351-EA9C7811A853}" type="presParOf" srcId="{F23F6EFC-EE86-4990-BBDA-12D5946FC3F4}" destId="{C220CDAF-52E9-416D-AB73-AD2D67F4ED5E}" srcOrd="1" destOrd="0" presId="urn:microsoft.com/office/officeart/2005/8/layout/orgChart1"/>
    <dgm:cxn modelId="{52CA8015-7F49-4B41-AC6C-B5D4C959E120}" type="presParOf" srcId="{BE027030-6D7D-43BF-AF6A-1CFA3FED549F}" destId="{52F52F6B-F548-4B17-9A23-28ECB38F89B9}" srcOrd="1" destOrd="0" presId="urn:microsoft.com/office/officeart/2005/8/layout/orgChart1"/>
    <dgm:cxn modelId="{9D717835-4299-C745-BE43-C4F10C526D3E}" type="presParOf" srcId="{BE027030-6D7D-43BF-AF6A-1CFA3FED549F}" destId="{1AC0965A-3440-464C-8FB0-21ACCD427CCC}" srcOrd="2" destOrd="0" presId="urn:microsoft.com/office/officeart/2005/8/layout/orgChart1"/>
    <dgm:cxn modelId="{3ABC4570-BA7B-D049-81EB-3600C02C430D}" type="presParOf" srcId="{B0E4A701-1F19-4925-820D-00CEC8EB315E}" destId="{CF1D38B8-79A7-4402-A409-26600DF97815}" srcOrd="2" destOrd="0" presId="urn:microsoft.com/office/officeart/2005/8/layout/orgChart1"/>
    <dgm:cxn modelId="{098F47BB-5660-BE41-8E60-F963F7DFCE08}" type="presParOf" srcId="{B0E4A701-1F19-4925-820D-00CEC8EB315E}" destId="{8D6B5C58-9DB7-44A3-B60C-02B9E92D4706}" srcOrd="3" destOrd="0" presId="urn:microsoft.com/office/officeart/2005/8/layout/orgChart1"/>
    <dgm:cxn modelId="{A5BA2285-3C72-CD4B-AB66-CFA05DC3CE0E}" type="presParOf" srcId="{8D6B5C58-9DB7-44A3-B60C-02B9E92D4706}" destId="{4D402824-B598-4491-9F41-6725B599E151}" srcOrd="0" destOrd="0" presId="urn:microsoft.com/office/officeart/2005/8/layout/orgChart1"/>
    <dgm:cxn modelId="{97AF2F84-E8AE-7C46-AE65-F6DF91F0806C}" type="presParOf" srcId="{4D402824-B598-4491-9F41-6725B599E151}" destId="{E3DB8B4E-3B17-450F-B3BE-90F01EAB194C}" srcOrd="0" destOrd="0" presId="urn:microsoft.com/office/officeart/2005/8/layout/orgChart1"/>
    <dgm:cxn modelId="{91DAD0EB-69AC-6449-86A7-146CE846DE5D}" type="presParOf" srcId="{4D402824-B598-4491-9F41-6725B599E151}" destId="{350DA1F2-2012-4A4C-BE70-99C0F7F03227}" srcOrd="1" destOrd="0" presId="urn:microsoft.com/office/officeart/2005/8/layout/orgChart1"/>
    <dgm:cxn modelId="{5ED33A75-4006-5D4B-9724-98E8FB73A81F}" type="presParOf" srcId="{8D6B5C58-9DB7-44A3-B60C-02B9E92D4706}" destId="{A0E2238C-1311-4C03-9BF7-F2C847BF5DBF}" srcOrd="1" destOrd="0" presId="urn:microsoft.com/office/officeart/2005/8/layout/orgChart1"/>
    <dgm:cxn modelId="{BF0B8DD7-AB77-5C42-A11D-8D0F1F1AE605}" type="presParOf" srcId="{8D6B5C58-9DB7-44A3-B60C-02B9E92D4706}" destId="{B4960F57-1493-4E3F-B06D-224E0C9FE020}" srcOrd="2" destOrd="0" presId="urn:microsoft.com/office/officeart/2005/8/layout/orgChart1"/>
    <dgm:cxn modelId="{76849445-FA9D-4B46-9481-FCA43C1349A1}" type="presParOf" srcId="{B0E4A701-1F19-4925-820D-00CEC8EB315E}" destId="{D49DC945-AAB7-4C64-81A9-08A6D057499D}" srcOrd="4" destOrd="0" presId="urn:microsoft.com/office/officeart/2005/8/layout/orgChart1"/>
    <dgm:cxn modelId="{C6DFC5B1-7106-3D4B-82B8-8110962B1B42}" type="presParOf" srcId="{B0E4A701-1F19-4925-820D-00CEC8EB315E}" destId="{B413C316-BD50-4F21-A2A4-680BF993DE04}" srcOrd="5" destOrd="0" presId="urn:microsoft.com/office/officeart/2005/8/layout/orgChart1"/>
    <dgm:cxn modelId="{CAA16DBB-DD2A-EA4F-9A86-B3D349A5636D}" type="presParOf" srcId="{B413C316-BD50-4F21-A2A4-680BF993DE04}" destId="{6E9AE41D-54F1-4EAE-A6B7-98FCF43EEC56}" srcOrd="0" destOrd="0" presId="urn:microsoft.com/office/officeart/2005/8/layout/orgChart1"/>
    <dgm:cxn modelId="{E6AA1790-92CB-044E-A811-4A8FA7D7B986}" type="presParOf" srcId="{6E9AE41D-54F1-4EAE-A6B7-98FCF43EEC56}" destId="{F2574565-F1AA-4B43-8778-0552A94BF026}" srcOrd="0" destOrd="0" presId="urn:microsoft.com/office/officeart/2005/8/layout/orgChart1"/>
    <dgm:cxn modelId="{C329D444-D53B-E040-8EE5-6D694AF646BD}" type="presParOf" srcId="{6E9AE41D-54F1-4EAE-A6B7-98FCF43EEC56}" destId="{950A8AE2-E8DA-43A6-8B74-5EB5ED7B5ABA}" srcOrd="1" destOrd="0" presId="urn:microsoft.com/office/officeart/2005/8/layout/orgChart1"/>
    <dgm:cxn modelId="{BC4C75AE-00E4-5E49-86C8-F6C006E94A11}" type="presParOf" srcId="{B413C316-BD50-4F21-A2A4-680BF993DE04}" destId="{83B4227D-31C4-44FB-8F8C-E00032A14E70}" srcOrd="1" destOrd="0" presId="urn:microsoft.com/office/officeart/2005/8/layout/orgChart1"/>
    <dgm:cxn modelId="{7A15BC27-D130-BE41-A151-B4F75CCF9E1B}" type="presParOf" srcId="{B413C316-BD50-4F21-A2A4-680BF993DE04}" destId="{49F38E51-AB87-4652-8095-4C87CE38748F}" srcOrd="2" destOrd="0" presId="urn:microsoft.com/office/officeart/2005/8/layout/orgChart1"/>
    <dgm:cxn modelId="{709B4BC8-B7F7-1F43-A2D2-09AD063C05C5}" type="presParOf" srcId="{B0E4A701-1F19-4925-820D-00CEC8EB315E}" destId="{F5135239-A0C3-4196-905F-D9EBC33EF531}" srcOrd="6" destOrd="0" presId="urn:microsoft.com/office/officeart/2005/8/layout/orgChart1"/>
    <dgm:cxn modelId="{546B3249-51E4-1B4C-9ECD-99AFCAF7D94F}" type="presParOf" srcId="{B0E4A701-1F19-4925-820D-00CEC8EB315E}" destId="{0FC05CB9-4D63-4D75-B668-C29706B80B19}" srcOrd="7" destOrd="0" presId="urn:microsoft.com/office/officeart/2005/8/layout/orgChart1"/>
    <dgm:cxn modelId="{88BE6DCB-1658-6C4E-B927-692153FDB2E1}" type="presParOf" srcId="{0FC05CB9-4D63-4D75-B668-C29706B80B19}" destId="{BEA4825B-1C07-4B89-A995-042540F3E61C}" srcOrd="0" destOrd="0" presId="urn:microsoft.com/office/officeart/2005/8/layout/orgChart1"/>
    <dgm:cxn modelId="{5E4A72BE-3401-3342-A9FA-CF84EF5A2A77}" type="presParOf" srcId="{BEA4825B-1C07-4B89-A995-042540F3E61C}" destId="{978FAFE3-0FE9-4CD1-A456-64795A763A25}" srcOrd="0" destOrd="0" presId="urn:microsoft.com/office/officeart/2005/8/layout/orgChart1"/>
    <dgm:cxn modelId="{369A19FA-CDC8-8242-B13A-784557044FA3}" type="presParOf" srcId="{BEA4825B-1C07-4B89-A995-042540F3E61C}" destId="{A9D95707-F484-4A58-AB8D-2B3CF412725C}" srcOrd="1" destOrd="0" presId="urn:microsoft.com/office/officeart/2005/8/layout/orgChart1"/>
    <dgm:cxn modelId="{6753FA78-FCD6-7443-9521-E207EE4B6A7F}" type="presParOf" srcId="{0FC05CB9-4D63-4D75-B668-C29706B80B19}" destId="{3DAAD452-5424-4544-BF6F-3AC970141BC5}" srcOrd="1" destOrd="0" presId="urn:microsoft.com/office/officeart/2005/8/layout/orgChart1"/>
    <dgm:cxn modelId="{EC2209DB-AE97-DD47-A26F-E022DE795BC8}" type="presParOf" srcId="{0FC05CB9-4D63-4D75-B668-C29706B80B19}" destId="{B87D122D-7300-4D6C-8B21-3C9037073BA3}" srcOrd="2" destOrd="0" presId="urn:microsoft.com/office/officeart/2005/8/layout/orgChart1"/>
    <dgm:cxn modelId="{EE9B1D5C-CDB7-6440-8ED0-DF3B84DF467D}" type="presParOf" srcId="{B0E4A701-1F19-4925-820D-00CEC8EB315E}" destId="{B7F68202-332D-455C-9CDC-F0F710BFB85D}" srcOrd="8" destOrd="0" presId="urn:microsoft.com/office/officeart/2005/8/layout/orgChart1"/>
    <dgm:cxn modelId="{0BC49D17-E1A7-4645-B2E2-EF6B7B8013AA}" type="presParOf" srcId="{B0E4A701-1F19-4925-820D-00CEC8EB315E}" destId="{D1C6B63C-ACD2-4BD5-A01D-37C01C007B43}" srcOrd="9" destOrd="0" presId="urn:microsoft.com/office/officeart/2005/8/layout/orgChart1"/>
    <dgm:cxn modelId="{AC1D38CD-D8BE-1E4E-AE51-2A0DB6E66596}" type="presParOf" srcId="{D1C6B63C-ACD2-4BD5-A01D-37C01C007B43}" destId="{E61A9DF6-A14F-4F6B-A523-BC0D09A05B02}" srcOrd="0" destOrd="0" presId="urn:microsoft.com/office/officeart/2005/8/layout/orgChart1"/>
    <dgm:cxn modelId="{FCAA30E0-6187-4F48-8F5D-F8ABB55C0D8F}" type="presParOf" srcId="{E61A9DF6-A14F-4F6B-A523-BC0D09A05B02}" destId="{227058D9-DC14-4E58-A316-655B3594D5C7}" srcOrd="0" destOrd="0" presId="urn:microsoft.com/office/officeart/2005/8/layout/orgChart1"/>
    <dgm:cxn modelId="{E1C1F59C-4CBB-F74B-8154-6737576AB0EB}" type="presParOf" srcId="{E61A9DF6-A14F-4F6B-A523-BC0D09A05B02}" destId="{29D9E01E-C92A-4D7B-89E5-06E0E2ADC34A}" srcOrd="1" destOrd="0" presId="urn:microsoft.com/office/officeart/2005/8/layout/orgChart1"/>
    <dgm:cxn modelId="{72D87181-E1DF-4348-A2E2-34DB831CD4FC}" type="presParOf" srcId="{D1C6B63C-ACD2-4BD5-A01D-37C01C007B43}" destId="{4EE79C1E-CB06-4579-8B8A-9AF0B31A72CE}" srcOrd="1" destOrd="0" presId="urn:microsoft.com/office/officeart/2005/8/layout/orgChart1"/>
    <dgm:cxn modelId="{411E9274-B21E-D844-A40A-8DBA21B98974}" type="presParOf" srcId="{D1C6B63C-ACD2-4BD5-A01D-37C01C007B43}" destId="{3E52BB40-0FA8-4169-B18C-8CFF91C1A5BB}" srcOrd="2" destOrd="0" presId="urn:microsoft.com/office/officeart/2005/8/layout/orgChart1"/>
    <dgm:cxn modelId="{9DCF4A74-709C-824F-87C8-430B98135589}" type="presParOf" srcId="{ADCF6725-076F-4F26-98E7-677EAFB14ED9}" destId="{B8380F72-04A6-4511-AC5F-12470EC1DD2D}" srcOrd="2" destOrd="0" presId="urn:microsoft.com/office/officeart/2005/8/layout/orgChart1"/>
    <dgm:cxn modelId="{AA04C8E3-2745-7842-A963-775DA82AD006}" type="presParOf" srcId="{ED5A7BDB-BFC4-4FC7-8C04-D0BE66BB926B}" destId="{EB97F194-B1C3-473F-9D0E-A9BD3F794E15}"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68202-332D-455C-9CDC-F0F710BFB85D}">
      <dsp:nvSpPr>
        <dsp:cNvPr id="0" name=""/>
        <dsp:cNvSpPr/>
      </dsp:nvSpPr>
      <dsp:spPr>
        <a:xfrm>
          <a:off x="3360891" y="1000092"/>
          <a:ext cx="130554" cy="1787640"/>
        </a:xfrm>
        <a:custGeom>
          <a:avLst/>
          <a:gdLst/>
          <a:ahLst/>
          <a:cxnLst/>
          <a:rect l="0" t="0" r="0" b="0"/>
          <a:pathLst>
            <a:path>
              <a:moveTo>
                <a:pt x="0" y="0"/>
              </a:moveTo>
              <a:lnTo>
                <a:pt x="0" y="1787640"/>
              </a:lnTo>
              <a:lnTo>
                <a:pt x="130554" y="1787640"/>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135239-A0C3-4196-905F-D9EBC33EF531}">
      <dsp:nvSpPr>
        <dsp:cNvPr id="0" name=""/>
        <dsp:cNvSpPr/>
      </dsp:nvSpPr>
      <dsp:spPr>
        <a:xfrm>
          <a:off x="3360891" y="1000092"/>
          <a:ext cx="130554" cy="1426195"/>
        </a:xfrm>
        <a:custGeom>
          <a:avLst/>
          <a:gdLst/>
          <a:ahLst/>
          <a:cxnLst/>
          <a:rect l="0" t="0" r="0" b="0"/>
          <a:pathLst>
            <a:path>
              <a:moveTo>
                <a:pt x="0" y="0"/>
              </a:moveTo>
              <a:lnTo>
                <a:pt x="0" y="1426195"/>
              </a:lnTo>
              <a:lnTo>
                <a:pt x="130554" y="1426195"/>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9DC945-AAB7-4C64-81A9-08A6D057499D}">
      <dsp:nvSpPr>
        <dsp:cNvPr id="0" name=""/>
        <dsp:cNvSpPr/>
      </dsp:nvSpPr>
      <dsp:spPr>
        <a:xfrm>
          <a:off x="3360891" y="1000092"/>
          <a:ext cx="130554" cy="1064750"/>
        </a:xfrm>
        <a:custGeom>
          <a:avLst/>
          <a:gdLst/>
          <a:ahLst/>
          <a:cxnLst/>
          <a:rect l="0" t="0" r="0" b="0"/>
          <a:pathLst>
            <a:path>
              <a:moveTo>
                <a:pt x="0" y="0"/>
              </a:moveTo>
              <a:lnTo>
                <a:pt x="0" y="1064750"/>
              </a:lnTo>
              <a:lnTo>
                <a:pt x="130554" y="1064750"/>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1D38B8-79A7-4402-A409-26600DF97815}">
      <dsp:nvSpPr>
        <dsp:cNvPr id="0" name=""/>
        <dsp:cNvSpPr/>
      </dsp:nvSpPr>
      <dsp:spPr>
        <a:xfrm>
          <a:off x="3360891" y="1000092"/>
          <a:ext cx="130554" cy="697495"/>
        </a:xfrm>
        <a:custGeom>
          <a:avLst/>
          <a:gdLst/>
          <a:ahLst/>
          <a:cxnLst/>
          <a:rect l="0" t="0" r="0" b="0"/>
          <a:pathLst>
            <a:path>
              <a:moveTo>
                <a:pt x="0" y="0"/>
              </a:moveTo>
              <a:lnTo>
                <a:pt x="0" y="697495"/>
              </a:lnTo>
              <a:lnTo>
                <a:pt x="130554" y="697495"/>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271B07-236F-42CA-9795-D5297C52DB70}">
      <dsp:nvSpPr>
        <dsp:cNvPr id="0" name=""/>
        <dsp:cNvSpPr/>
      </dsp:nvSpPr>
      <dsp:spPr>
        <a:xfrm>
          <a:off x="3360891" y="1000092"/>
          <a:ext cx="130554" cy="330239"/>
        </a:xfrm>
        <a:custGeom>
          <a:avLst/>
          <a:gdLst/>
          <a:ahLst/>
          <a:cxnLst/>
          <a:rect l="0" t="0" r="0" b="0"/>
          <a:pathLst>
            <a:path>
              <a:moveTo>
                <a:pt x="0" y="0"/>
              </a:moveTo>
              <a:lnTo>
                <a:pt x="0" y="330239"/>
              </a:lnTo>
              <a:lnTo>
                <a:pt x="130554" y="330239"/>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53158F-5E40-4CFE-9D0E-0FB7264AB22D}">
      <dsp:nvSpPr>
        <dsp:cNvPr id="0" name=""/>
        <dsp:cNvSpPr/>
      </dsp:nvSpPr>
      <dsp:spPr>
        <a:xfrm>
          <a:off x="2561758" y="402220"/>
          <a:ext cx="1193766" cy="195652"/>
        </a:xfrm>
        <a:custGeom>
          <a:avLst/>
          <a:gdLst/>
          <a:ahLst/>
          <a:cxnLst/>
          <a:rect l="0" t="0" r="0" b="0"/>
          <a:pathLst>
            <a:path>
              <a:moveTo>
                <a:pt x="0" y="0"/>
              </a:moveTo>
              <a:lnTo>
                <a:pt x="0" y="92060"/>
              </a:lnTo>
              <a:lnTo>
                <a:pt x="1193766" y="92060"/>
              </a:lnTo>
              <a:lnTo>
                <a:pt x="1193766" y="195652"/>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6FD8C0-B524-436F-9FC3-8362F0B60457}">
      <dsp:nvSpPr>
        <dsp:cNvPr id="0" name=""/>
        <dsp:cNvSpPr/>
      </dsp:nvSpPr>
      <dsp:spPr>
        <a:xfrm>
          <a:off x="2121404" y="1000092"/>
          <a:ext cx="91440" cy="1790087"/>
        </a:xfrm>
        <a:custGeom>
          <a:avLst/>
          <a:gdLst/>
          <a:ahLst/>
          <a:cxnLst/>
          <a:rect l="0" t="0" r="0" b="0"/>
          <a:pathLst>
            <a:path>
              <a:moveTo>
                <a:pt x="45720" y="0"/>
              </a:moveTo>
              <a:lnTo>
                <a:pt x="45720" y="1790087"/>
              </a:lnTo>
              <a:lnTo>
                <a:pt x="118184" y="1790087"/>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C41755-1FCC-4DE0-B3C8-31D4527D0B14}">
      <dsp:nvSpPr>
        <dsp:cNvPr id="0" name=""/>
        <dsp:cNvSpPr/>
      </dsp:nvSpPr>
      <dsp:spPr>
        <a:xfrm>
          <a:off x="2121404" y="1000092"/>
          <a:ext cx="91440" cy="1426225"/>
        </a:xfrm>
        <a:custGeom>
          <a:avLst/>
          <a:gdLst/>
          <a:ahLst/>
          <a:cxnLst/>
          <a:rect l="0" t="0" r="0" b="0"/>
          <a:pathLst>
            <a:path>
              <a:moveTo>
                <a:pt x="45720" y="0"/>
              </a:moveTo>
              <a:lnTo>
                <a:pt x="45720" y="1426225"/>
              </a:lnTo>
              <a:lnTo>
                <a:pt x="118184" y="1426225"/>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3BBDA9-BB24-4AFA-8EC8-913D56BECAF7}">
      <dsp:nvSpPr>
        <dsp:cNvPr id="0" name=""/>
        <dsp:cNvSpPr/>
      </dsp:nvSpPr>
      <dsp:spPr>
        <a:xfrm>
          <a:off x="2121404" y="1000092"/>
          <a:ext cx="91440" cy="1058930"/>
        </a:xfrm>
        <a:custGeom>
          <a:avLst/>
          <a:gdLst/>
          <a:ahLst/>
          <a:cxnLst/>
          <a:rect l="0" t="0" r="0" b="0"/>
          <a:pathLst>
            <a:path>
              <a:moveTo>
                <a:pt x="45720" y="0"/>
              </a:moveTo>
              <a:lnTo>
                <a:pt x="45720" y="1058930"/>
              </a:lnTo>
              <a:lnTo>
                <a:pt x="118184" y="1058930"/>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05FA71-46DC-4F62-91BD-605A2F1A82E7}">
      <dsp:nvSpPr>
        <dsp:cNvPr id="0" name=""/>
        <dsp:cNvSpPr/>
      </dsp:nvSpPr>
      <dsp:spPr>
        <a:xfrm>
          <a:off x="2121404" y="1000092"/>
          <a:ext cx="91440" cy="697485"/>
        </a:xfrm>
        <a:custGeom>
          <a:avLst/>
          <a:gdLst/>
          <a:ahLst/>
          <a:cxnLst/>
          <a:rect l="0" t="0" r="0" b="0"/>
          <a:pathLst>
            <a:path>
              <a:moveTo>
                <a:pt x="45720" y="0"/>
              </a:moveTo>
              <a:lnTo>
                <a:pt x="45720" y="697485"/>
              </a:lnTo>
              <a:lnTo>
                <a:pt x="118184" y="697485"/>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FBADC2-849F-41EB-96D9-9C7D13E643B2}">
      <dsp:nvSpPr>
        <dsp:cNvPr id="0" name=""/>
        <dsp:cNvSpPr/>
      </dsp:nvSpPr>
      <dsp:spPr>
        <a:xfrm>
          <a:off x="2121404" y="1000092"/>
          <a:ext cx="91440" cy="336040"/>
        </a:xfrm>
        <a:custGeom>
          <a:avLst/>
          <a:gdLst/>
          <a:ahLst/>
          <a:cxnLst/>
          <a:rect l="0" t="0" r="0" b="0"/>
          <a:pathLst>
            <a:path>
              <a:moveTo>
                <a:pt x="45720" y="0"/>
              </a:moveTo>
              <a:lnTo>
                <a:pt x="45720" y="336040"/>
              </a:lnTo>
              <a:lnTo>
                <a:pt x="118184" y="336040"/>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F083DD-9768-463B-A9CD-1B4E0744D2A6}">
      <dsp:nvSpPr>
        <dsp:cNvPr id="0" name=""/>
        <dsp:cNvSpPr/>
      </dsp:nvSpPr>
      <dsp:spPr>
        <a:xfrm>
          <a:off x="2516038" y="402220"/>
          <a:ext cx="91440" cy="195652"/>
        </a:xfrm>
        <a:custGeom>
          <a:avLst/>
          <a:gdLst/>
          <a:ahLst/>
          <a:cxnLst/>
          <a:rect l="0" t="0" r="0" b="0"/>
          <a:pathLst>
            <a:path>
              <a:moveTo>
                <a:pt x="45720" y="0"/>
              </a:moveTo>
              <a:lnTo>
                <a:pt x="45720" y="195652"/>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D72C61-6FD8-4122-9584-30AD8CCE65E2}">
      <dsp:nvSpPr>
        <dsp:cNvPr id="0" name=""/>
        <dsp:cNvSpPr/>
      </dsp:nvSpPr>
      <dsp:spPr>
        <a:xfrm>
          <a:off x="973131" y="1004961"/>
          <a:ext cx="110083" cy="1406631"/>
        </a:xfrm>
        <a:custGeom>
          <a:avLst/>
          <a:gdLst/>
          <a:ahLst/>
          <a:cxnLst/>
          <a:rect l="0" t="0" r="0" b="0"/>
          <a:pathLst>
            <a:path>
              <a:moveTo>
                <a:pt x="0" y="0"/>
              </a:moveTo>
              <a:lnTo>
                <a:pt x="0" y="1406631"/>
              </a:lnTo>
              <a:lnTo>
                <a:pt x="110083" y="1406631"/>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D38157-3B51-4626-85F6-882EF677AD5B}">
      <dsp:nvSpPr>
        <dsp:cNvPr id="0" name=""/>
        <dsp:cNvSpPr/>
      </dsp:nvSpPr>
      <dsp:spPr>
        <a:xfrm>
          <a:off x="973131" y="1004961"/>
          <a:ext cx="110083" cy="1045813"/>
        </a:xfrm>
        <a:custGeom>
          <a:avLst/>
          <a:gdLst/>
          <a:ahLst/>
          <a:cxnLst/>
          <a:rect l="0" t="0" r="0" b="0"/>
          <a:pathLst>
            <a:path>
              <a:moveTo>
                <a:pt x="0" y="0"/>
              </a:moveTo>
              <a:lnTo>
                <a:pt x="0" y="1045813"/>
              </a:lnTo>
              <a:lnTo>
                <a:pt x="110083" y="1045813"/>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BCB90C-C9F9-4993-95E4-87D5D946C69E}">
      <dsp:nvSpPr>
        <dsp:cNvPr id="0" name=""/>
        <dsp:cNvSpPr/>
      </dsp:nvSpPr>
      <dsp:spPr>
        <a:xfrm>
          <a:off x="973131" y="1004961"/>
          <a:ext cx="110092" cy="689562"/>
        </a:xfrm>
        <a:custGeom>
          <a:avLst/>
          <a:gdLst/>
          <a:ahLst/>
          <a:cxnLst/>
          <a:rect l="0" t="0" r="0" b="0"/>
          <a:pathLst>
            <a:path>
              <a:moveTo>
                <a:pt x="0" y="0"/>
              </a:moveTo>
              <a:lnTo>
                <a:pt x="0" y="689562"/>
              </a:lnTo>
              <a:lnTo>
                <a:pt x="110092" y="689562"/>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B09B7A-EDDF-4885-A5BF-CE667572A0ED}">
      <dsp:nvSpPr>
        <dsp:cNvPr id="0" name=""/>
        <dsp:cNvSpPr/>
      </dsp:nvSpPr>
      <dsp:spPr>
        <a:xfrm>
          <a:off x="973131" y="1004961"/>
          <a:ext cx="116633" cy="2117687"/>
        </a:xfrm>
        <a:custGeom>
          <a:avLst/>
          <a:gdLst/>
          <a:ahLst/>
          <a:cxnLst/>
          <a:rect l="0" t="0" r="0" b="0"/>
          <a:pathLst>
            <a:path>
              <a:moveTo>
                <a:pt x="0" y="0"/>
              </a:moveTo>
              <a:lnTo>
                <a:pt x="0" y="2117687"/>
              </a:lnTo>
              <a:lnTo>
                <a:pt x="116633" y="2117687"/>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EE31F3-7471-4C1F-8ED2-7DAD6540BA0B}">
      <dsp:nvSpPr>
        <dsp:cNvPr id="0" name=""/>
        <dsp:cNvSpPr/>
      </dsp:nvSpPr>
      <dsp:spPr>
        <a:xfrm>
          <a:off x="973131" y="1004961"/>
          <a:ext cx="114118" cy="1761890"/>
        </a:xfrm>
        <a:custGeom>
          <a:avLst/>
          <a:gdLst/>
          <a:ahLst/>
          <a:cxnLst/>
          <a:rect l="0" t="0" r="0" b="0"/>
          <a:pathLst>
            <a:path>
              <a:moveTo>
                <a:pt x="0" y="0"/>
              </a:moveTo>
              <a:lnTo>
                <a:pt x="0" y="1761890"/>
              </a:lnTo>
              <a:lnTo>
                <a:pt x="114118" y="1761890"/>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6795D9-C2CE-49AA-A067-7BF4E9179CA2}">
      <dsp:nvSpPr>
        <dsp:cNvPr id="0" name=""/>
        <dsp:cNvSpPr/>
      </dsp:nvSpPr>
      <dsp:spPr>
        <a:xfrm>
          <a:off x="973131" y="1004961"/>
          <a:ext cx="103443" cy="333317"/>
        </a:xfrm>
        <a:custGeom>
          <a:avLst/>
          <a:gdLst/>
          <a:ahLst/>
          <a:cxnLst/>
          <a:rect l="0" t="0" r="0" b="0"/>
          <a:pathLst>
            <a:path>
              <a:moveTo>
                <a:pt x="0" y="0"/>
              </a:moveTo>
              <a:lnTo>
                <a:pt x="0" y="333317"/>
              </a:lnTo>
              <a:lnTo>
                <a:pt x="103443" y="333317"/>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BAFD8C-D440-4D5D-9452-628FC4CBB54B}">
      <dsp:nvSpPr>
        <dsp:cNvPr id="0" name=""/>
        <dsp:cNvSpPr/>
      </dsp:nvSpPr>
      <dsp:spPr>
        <a:xfrm>
          <a:off x="1367765" y="402220"/>
          <a:ext cx="1193993" cy="200520"/>
        </a:xfrm>
        <a:custGeom>
          <a:avLst/>
          <a:gdLst/>
          <a:ahLst/>
          <a:cxnLst/>
          <a:rect l="0" t="0" r="0" b="0"/>
          <a:pathLst>
            <a:path>
              <a:moveTo>
                <a:pt x="1193993" y="0"/>
              </a:moveTo>
              <a:lnTo>
                <a:pt x="1193993" y="96929"/>
              </a:lnTo>
              <a:lnTo>
                <a:pt x="0" y="96929"/>
              </a:lnTo>
              <a:lnTo>
                <a:pt x="0" y="200520"/>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4528D1-0B6A-4B44-8A2F-12EC903A2442}">
      <dsp:nvSpPr>
        <dsp:cNvPr id="0" name=""/>
        <dsp:cNvSpPr/>
      </dsp:nvSpPr>
      <dsp:spPr>
        <a:xfrm>
          <a:off x="2068466" y="0"/>
          <a:ext cx="986583" cy="402220"/>
        </a:xfrm>
        <a:prstGeom prst="rect">
          <a:avLst/>
        </a:prstGeom>
        <a:solidFill>
          <a:schemeClr val="accent2">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n/>
            </a:rPr>
            <a:t>BJ Baker, III  </a:t>
          </a:r>
          <a:br>
            <a:rPr lang="en-US" sz="1000" kern="1200" dirty="0">
              <a:ln/>
            </a:rPr>
          </a:br>
          <a:r>
            <a:rPr lang="en-US" sz="1000" kern="1200" dirty="0">
              <a:ln/>
            </a:rPr>
            <a:t>Chairman &amp; CEO</a:t>
          </a:r>
        </a:p>
      </dsp:txBody>
      <dsp:txXfrm>
        <a:off x="2068466" y="0"/>
        <a:ext cx="986583" cy="402220"/>
      </dsp:txXfrm>
    </dsp:sp>
    <dsp:sp modelId="{D2EA1AB7-ABF9-40AC-85A4-C841F73875DA}">
      <dsp:nvSpPr>
        <dsp:cNvPr id="0" name=""/>
        <dsp:cNvSpPr/>
      </dsp:nvSpPr>
      <dsp:spPr>
        <a:xfrm>
          <a:off x="874473" y="602741"/>
          <a:ext cx="986583" cy="402220"/>
        </a:xfrm>
        <a:prstGeom prst="rect">
          <a:avLst/>
        </a:prstGeom>
        <a:solidFill>
          <a:schemeClr val="accent2">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n/>
            </a:rPr>
            <a:t>Gary Bridgewater President</a:t>
          </a:r>
        </a:p>
      </dsp:txBody>
      <dsp:txXfrm>
        <a:off x="874473" y="602741"/>
        <a:ext cx="986583" cy="402220"/>
      </dsp:txXfrm>
    </dsp:sp>
    <dsp:sp modelId="{2BD19059-D5E4-4139-AD9A-4F38A8B083F9}">
      <dsp:nvSpPr>
        <dsp:cNvPr id="0" name=""/>
        <dsp:cNvSpPr/>
      </dsp:nvSpPr>
      <dsp:spPr>
        <a:xfrm>
          <a:off x="1076574" y="1194321"/>
          <a:ext cx="986583" cy="287914"/>
        </a:xfrm>
        <a:prstGeom prst="rect">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Design</a:t>
          </a:r>
        </a:p>
      </dsp:txBody>
      <dsp:txXfrm>
        <a:off x="1076574" y="1194321"/>
        <a:ext cx="986583" cy="287914"/>
      </dsp:txXfrm>
    </dsp:sp>
    <dsp:sp modelId="{5FA98914-64D1-436D-A70F-9AF63EB97724}">
      <dsp:nvSpPr>
        <dsp:cNvPr id="0" name=""/>
        <dsp:cNvSpPr/>
      </dsp:nvSpPr>
      <dsp:spPr>
        <a:xfrm>
          <a:off x="1087249" y="2622895"/>
          <a:ext cx="986583" cy="287914"/>
        </a:xfrm>
        <a:prstGeom prst="rect">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HVAC </a:t>
          </a:r>
          <a:br>
            <a:rPr lang="en-US" sz="1000" kern="1200" dirty="0"/>
          </a:br>
          <a:r>
            <a:rPr lang="en-US" sz="1000" kern="1200" dirty="0"/>
            <a:t>Sheet Metal</a:t>
          </a:r>
        </a:p>
      </dsp:txBody>
      <dsp:txXfrm>
        <a:off x="1087249" y="2622895"/>
        <a:ext cx="986583" cy="287914"/>
      </dsp:txXfrm>
    </dsp:sp>
    <dsp:sp modelId="{2CADD87D-E1A9-4258-8167-627B26471E5B}">
      <dsp:nvSpPr>
        <dsp:cNvPr id="0" name=""/>
        <dsp:cNvSpPr/>
      </dsp:nvSpPr>
      <dsp:spPr>
        <a:xfrm>
          <a:off x="1089765" y="2978691"/>
          <a:ext cx="986583" cy="287914"/>
        </a:xfrm>
        <a:prstGeom prst="rect">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Specialty Metal</a:t>
          </a:r>
        </a:p>
      </dsp:txBody>
      <dsp:txXfrm>
        <a:off x="1089765" y="2978691"/>
        <a:ext cx="986583" cy="287914"/>
      </dsp:txXfrm>
    </dsp:sp>
    <dsp:sp modelId="{495957E2-98AE-440F-9D58-988B3017F054}">
      <dsp:nvSpPr>
        <dsp:cNvPr id="0" name=""/>
        <dsp:cNvSpPr/>
      </dsp:nvSpPr>
      <dsp:spPr>
        <a:xfrm>
          <a:off x="1083224" y="1550567"/>
          <a:ext cx="986583" cy="287914"/>
        </a:xfrm>
        <a:prstGeom prst="rect">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Mechanical</a:t>
          </a:r>
        </a:p>
      </dsp:txBody>
      <dsp:txXfrm>
        <a:off x="1083224" y="1550567"/>
        <a:ext cx="986583" cy="287914"/>
      </dsp:txXfrm>
    </dsp:sp>
    <dsp:sp modelId="{E84E8AAE-B2A2-49C2-ABE1-7540DA3FC56C}">
      <dsp:nvSpPr>
        <dsp:cNvPr id="0" name=""/>
        <dsp:cNvSpPr/>
      </dsp:nvSpPr>
      <dsp:spPr>
        <a:xfrm>
          <a:off x="1083214" y="1906817"/>
          <a:ext cx="986583" cy="287914"/>
        </a:xfrm>
        <a:prstGeom prst="rect">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Industrial Piping</a:t>
          </a:r>
        </a:p>
      </dsp:txBody>
      <dsp:txXfrm>
        <a:off x="1083214" y="1906817"/>
        <a:ext cx="986583" cy="287914"/>
      </dsp:txXfrm>
    </dsp:sp>
    <dsp:sp modelId="{72FEE2DA-061A-4241-A166-F2671E692881}">
      <dsp:nvSpPr>
        <dsp:cNvPr id="0" name=""/>
        <dsp:cNvSpPr/>
      </dsp:nvSpPr>
      <dsp:spPr>
        <a:xfrm>
          <a:off x="1083214" y="2267636"/>
          <a:ext cx="986583" cy="287914"/>
        </a:xfrm>
        <a:prstGeom prst="rect">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Compressed Air</a:t>
          </a:r>
        </a:p>
      </dsp:txBody>
      <dsp:txXfrm>
        <a:off x="1083214" y="2267636"/>
        <a:ext cx="986583" cy="287914"/>
      </dsp:txXfrm>
    </dsp:sp>
    <dsp:sp modelId="{75182C4C-3201-4954-95F2-25B5203EA413}">
      <dsp:nvSpPr>
        <dsp:cNvPr id="0" name=""/>
        <dsp:cNvSpPr/>
      </dsp:nvSpPr>
      <dsp:spPr>
        <a:xfrm>
          <a:off x="2068466" y="597872"/>
          <a:ext cx="986583" cy="402220"/>
        </a:xfrm>
        <a:prstGeom prst="rect">
          <a:avLst/>
        </a:prstGeom>
        <a:solidFill>
          <a:schemeClr val="accent2">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n/>
            </a:rPr>
            <a:t>Kathy Ladd   </a:t>
          </a:r>
          <a:br>
            <a:rPr lang="en-US" sz="1000" kern="1200" dirty="0">
              <a:ln/>
            </a:rPr>
          </a:br>
          <a:r>
            <a:rPr lang="en-US" sz="1000" kern="1200" dirty="0">
              <a:ln/>
            </a:rPr>
            <a:t>COO/VP</a:t>
          </a:r>
        </a:p>
      </dsp:txBody>
      <dsp:txXfrm>
        <a:off x="2068466" y="597872"/>
        <a:ext cx="986583" cy="402220"/>
      </dsp:txXfrm>
    </dsp:sp>
    <dsp:sp modelId="{49EF40CC-BBE8-4ADC-A062-B7EEFD70C98E}">
      <dsp:nvSpPr>
        <dsp:cNvPr id="0" name=""/>
        <dsp:cNvSpPr/>
      </dsp:nvSpPr>
      <dsp:spPr>
        <a:xfrm>
          <a:off x="2239589" y="1192175"/>
          <a:ext cx="986583" cy="287914"/>
        </a:xfrm>
        <a:prstGeom prst="rect">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Financial Accounting</a:t>
          </a:r>
        </a:p>
      </dsp:txBody>
      <dsp:txXfrm>
        <a:off x="2239589" y="1192175"/>
        <a:ext cx="986583" cy="287914"/>
      </dsp:txXfrm>
    </dsp:sp>
    <dsp:sp modelId="{ACB19E0F-6D7F-4265-AC5F-310FADF98701}">
      <dsp:nvSpPr>
        <dsp:cNvPr id="0" name=""/>
        <dsp:cNvSpPr/>
      </dsp:nvSpPr>
      <dsp:spPr>
        <a:xfrm>
          <a:off x="2239589" y="1553620"/>
          <a:ext cx="986583" cy="287914"/>
        </a:xfrm>
        <a:prstGeom prst="rect">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HR</a:t>
          </a:r>
        </a:p>
      </dsp:txBody>
      <dsp:txXfrm>
        <a:off x="2239589" y="1553620"/>
        <a:ext cx="986583" cy="287914"/>
      </dsp:txXfrm>
    </dsp:sp>
    <dsp:sp modelId="{9398FD81-E77C-436D-BEED-F2A60A16BE85}">
      <dsp:nvSpPr>
        <dsp:cNvPr id="0" name=""/>
        <dsp:cNvSpPr/>
      </dsp:nvSpPr>
      <dsp:spPr>
        <a:xfrm>
          <a:off x="2239589" y="1915065"/>
          <a:ext cx="986583" cy="287914"/>
        </a:xfrm>
        <a:prstGeom prst="rect">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Safety</a:t>
          </a:r>
        </a:p>
      </dsp:txBody>
      <dsp:txXfrm>
        <a:off x="2239589" y="1915065"/>
        <a:ext cx="986583" cy="287914"/>
      </dsp:txXfrm>
    </dsp:sp>
    <dsp:sp modelId="{BED044BE-9D59-4A9B-B28C-6A4EA337D6AB}">
      <dsp:nvSpPr>
        <dsp:cNvPr id="0" name=""/>
        <dsp:cNvSpPr/>
      </dsp:nvSpPr>
      <dsp:spPr>
        <a:xfrm>
          <a:off x="2239589" y="2282360"/>
          <a:ext cx="986583" cy="287914"/>
        </a:xfrm>
        <a:prstGeom prst="rect">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Operational Support</a:t>
          </a:r>
        </a:p>
      </dsp:txBody>
      <dsp:txXfrm>
        <a:off x="2239589" y="2282360"/>
        <a:ext cx="986583" cy="287914"/>
      </dsp:txXfrm>
    </dsp:sp>
    <dsp:sp modelId="{B5F5F80A-1C6A-46E0-AB8E-878ECD5650E5}">
      <dsp:nvSpPr>
        <dsp:cNvPr id="0" name=""/>
        <dsp:cNvSpPr/>
      </dsp:nvSpPr>
      <dsp:spPr>
        <a:xfrm>
          <a:off x="2239589" y="2646223"/>
          <a:ext cx="986583" cy="287914"/>
        </a:xfrm>
        <a:prstGeom prst="rect">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IT Support</a:t>
          </a:r>
        </a:p>
      </dsp:txBody>
      <dsp:txXfrm>
        <a:off x="2239589" y="2646223"/>
        <a:ext cx="986583" cy="287914"/>
      </dsp:txXfrm>
    </dsp:sp>
    <dsp:sp modelId="{BB134B99-E026-4328-B09F-7473348BF5B1}">
      <dsp:nvSpPr>
        <dsp:cNvPr id="0" name=""/>
        <dsp:cNvSpPr/>
      </dsp:nvSpPr>
      <dsp:spPr>
        <a:xfrm>
          <a:off x="3262233" y="597872"/>
          <a:ext cx="986583" cy="402220"/>
        </a:xfrm>
        <a:prstGeom prst="rect">
          <a:avLst/>
        </a:prstGeom>
        <a:solidFill>
          <a:schemeClr val="accent2">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err="1">
              <a:ln/>
            </a:rPr>
            <a:t>Daryld</a:t>
          </a:r>
          <a:r>
            <a:rPr lang="en-US" sz="1000" kern="1200" dirty="0">
              <a:ln/>
            </a:rPr>
            <a:t> Karloff Executive VP</a:t>
          </a:r>
        </a:p>
      </dsp:txBody>
      <dsp:txXfrm>
        <a:off x="3262233" y="597872"/>
        <a:ext cx="986583" cy="402220"/>
      </dsp:txXfrm>
    </dsp:sp>
    <dsp:sp modelId="{0ADB903A-343E-498B-84D3-169FA7065BC6}">
      <dsp:nvSpPr>
        <dsp:cNvPr id="0" name=""/>
        <dsp:cNvSpPr/>
      </dsp:nvSpPr>
      <dsp:spPr>
        <a:xfrm>
          <a:off x="3491446" y="1186374"/>
          <a:ext cx="986583" cy="287914"/>
        </a:xfrm>
        <a:prstGeom prst="rect">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Electrical</a:t>
          </a:r>
        </a:p>
      </dsp:txBody>
      <dsp:txXfrm>
        <a:off x="3491446" y="1186374"/>
        <a:ext cx="986583" cy="287914"/>
      </dsp:txXfrm>
    </dsp:sp>
    <dsp:sp modelId="{E3DB8B4E-3B17-450F-B3BE-90F01EAB194C}">
      <dsp:nvSpPr>
        <dsp:cNvPr id="0" name=""/>
        <dsp:cNvSpPr/>
      </dsp:nvSpPr>
      <dsp:spPr>
        <a:xfrm>
          <a:off x="3491446" y="1553630"/>
          <a:ext cx="986583" cy="287914"/>
        </a:xfrm>
        <a:prstGeom prst="rect">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Fire/Security/PARCS</a:t>
          </a:r>
        </a:p>
      </dsp:txBody>
      <dsp:txXfrm>
        <a:off x="3491446" y="1553630"/>
        <a:ext cx="986583" cy="287914"/>
      </dsp:txXfrm>
    </dsp:sp>
    <dsp:sp modelId="{F2574565-F1AA-4B43-8778-0552A94BF026}">
      <dsp:nvSpPr>
        <dsp:cNvPr id="0" name=""/>
        <dsp:cNvSpPr/>
      </dsp:nvSpPr>
      <dsp:spPr>
        <a:xfrm>
          <a:off x="3491446" y="1920886"/>
          <a:ext cx="986583" cy="287914"/>
        </a:xfrm>
        <a:prstGeom prst="rect">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Automation</a:t>
          </a:r>
        </a:p>
      </dsp:txBody>
      <dsp:txXfrm>
        <a:off x="3491446" y="1920886"/>
        <a:ext cx="986583" cy="287914"/>
      </dsp:txXfrm>
    </dsp:sp>
    <dsp:sp modelId="{978FAFE3-0FE9-4CD1-A456-64795A763A25}">
      <dsp:nvSpPr>
        <dsp:cNvPr id="0" name=""/>
        <dsp:cNvSpPr/>
      </dsp:nvSpPr>
      <dsp:spPr>
        <a:xfrm>
          <a:off x="3491446" y="2282331"/>
          <a:ext cx="986583" cy="287914"/>
        </a:xfrm>
        <a:prstGeom prst="rect">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FIMP</a:t>
          </a:r>
        </a:p>
      </dsp:txBody>
      <dsp:txXfrm>
        <a:off x="3491446" y="2282331"/>
        <a:ext cx="986583" cy="287914"/>
      </dsp:txXfrm>
    </dsp:sp>
    <dsp:sp modelId="{227058D9-DC14-4E58-A316-655B3594D5C7}">
      <dsp:nvSpPr>
        <dsp:cNvPr id="0" name=""/>
        <dsp:cNvSpPr/>
      </dsp:nvSpPr>
      <dsp:spPr>
        <a:xfrm>
          <a:off x="3491446" y="2643776"/>
          <a:ext cx="986583" cy="287914"/>
        </a:xfrm>
        <a:prstGeom prst="rect">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Service</a:t>
          </a:r>
        </a:p>
      </dsp:txBody>
      <dsp:txXfrm>
        <a:off x="3491446" y="2643776"/>
        <a:ext cx="986583" cy="287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68202-332D-455C-9CDC-F0F710BFB85D}">
      <dsp:nvSpPr>
        <dsp:cNvPr id="0" name=""/>
        <dsp:cNvSpPr/>
      </dsp:nvSpPr>
      <dsp:spPr>
        <a:xfrm>
          <a:off x="3360891" y="1000092"/>
          <a:ext cx="130554" cy="1787640"/>
        </a:xfrm>
        <a:custGeom>
          <a:avLst/>
          <a:gdLst/>
          <a:ahLst/>
          <a:cxnLst/>
          <a:rect l="0" t="0" r="0" b="0"/>
          <a:pathLst>
            <a:path>
              <a:moveTo>
                <a:pt x="0" y="0"/>
              </a:moveTo>
              <a:lnTo>
                <a:pt x="0" y="1787640"/>
              </a:lnTo>
              <a:lnTo>
                <a:pt x="130554" y="1787640"/>
              </a:lnTo>
            </a:path>
          </a:pathLst>
        </a:custGeom>
        <a:noFill/>
        <a:ln w="25400" cap="flat" cmpd="sng" algn="ctr">
          <a:solidFill>
            <a:srgbClr val="000000"/>
          </a:solidFill>
          <a:prstDash val="solid"/>
        </a:ln>
        <a:effectLst/>
      </dsp:spPr>
      <dsp:style>
        <a:lnRef idx="2">
          <a:scrgbClr r="0" g="0" b="0"/>
        </a:lnRef>
        <a:fillRef idx="0">
          <a:scrgbClr r="0" g="0" b="0"/>
        </a:fillRef>
        <a:effectRef idx="0">
          <a:scrgbClr r="0" g="0" b="0"/>
        </a:effectRef>
        <a:fontRef idx="minor"/>
      </dsp:style>
    </dsp:sp>
    <dsp:sp modelId="{F5135239-A0C3-4196-905F-D9EBC33EF531}">
      <dsp:nvSpPr>
        <dsp:cNvPr id="0" name=""/>
        <dsp:cNvSpPr/>
      </dsp:nvSpPr>
      <dsp:spPr>
        <a:xfrm>
          <a:off x="3360891" y="1000092"/>
          <a:ext cx="130554" cy="1426195"/>
        </a:xfrm>
        <a:custGeom>
          <a:avLst/>
          <a:gdLst/>
          <a:ahLst/>
          <a:cxnLst/>
          <a:rect l="0" t="0" r="0" b="0"/>
          <a:pathLst>
            <a:path>
              <a:moveTo>
                <a:pt x="0" y="0"/>
              </a:moveTo>
              <a:lnTo>
                <a:pt x="0" y="1426195"/>
              </a:lnTo>
              <a:lnTo>
                <a:pt x="130554" y="1426195"/>
              </a:lnTo>
            </a:path>
          </a:pathLst>
        </a:custGeom>
        <a:noFill/>
        <a:ln w="25400" cap="flat" cmpd="sng" algn="ctr">
          <a:solidFill>
            <a:srgbClr val="000000"/>
          </a:solidFill>
          <a:prstDash val="solid"/>
        </a:ln>
        <a:effectLst/>
      </dsp:spPr>
      <dsp:style>
        <a:lnRef idx="2">
          <a:scrgbClr r="0" g="0" b="0"/>
        </a:lnRef>
        <a:fillRef idx="0">
          <a:scrgbClr r="0" g="0" b="0"/>
        </a:fillRef>
        <a:effectRef idx="0">
          <a:scrgbClr r="0" g="0" b="0"/>
        </a:effectRef>
        <a:fontRef idx="minor"/>
      </dsp:style>
    </dsp:sp>
    <dsp:sp modelId="{D49DC945-AAB7-4C64-81A9-08A6D057499D}">
      <dsp:nvSpPr>
        <dsp:cNvPr id="0" name=""/>
        <dsp:cNvSpPr/>
      </dsp:nvSpPr>
      <dsp:spPr>
        <a:xfrm>
          <a:off x="3360891" y="1000092"/>
          <a:ext cx="130554" cy="1064750"/>
        </a:xfrm>
        <a:custGeom>
          <a:avLst/>
          <a:gdLst/>
          <a:ahLst/>
          <a:cxnLst/>
          <a:rect l="0" t="0" r="0" b="0"/>
          <a:pathLst>
            <a:path>
              <a:moveTo>
                <a:pt x="0" y="0"/>
              </a:moveTo>
              <a:lnTo>
                <a:pt x="0" y="1064750"/>
              </a:lnTo>
              <a:lnTo>
                <a:pt x="130554" y="1064750"/>
              </a:lnTo>
            </a:path>
          </a:pathLst>
        </a:custGeom>
        <a:noFill/>
        <a:ln w="25400" cap="flat" cmpd="sng" algn="ctr">
          <a:solidFill>
            <a:srgbClr val="000000"/>
          </a:solidFill>
          <a:prstDash val="solid"/>
        </a:ln>
        <a:effectLst/>
      </dsp:spPr>
      <dsp:style>
        <a:lnRef idx="2">
          <a:scrgbClr r="0" g="0" b="0"/>
        </a:lnRef>
        <a:fillRef idx="0">
          <a:scrgbClr r="0" g="0" b="0"/>
        </a:fillRef>
        <a:effectRef idx="0">
          <a:scrgbClr r="0" g="0" b="0"/>
        </a:effectRef>
        <a:fontRef idx="minor"/>
      </dsp:style>
    </dsp:sp>
    <dsp:sp modelId="{CF1D38B8-79A7-4402-A409-26600DF97815}">
      <dsp:nvSpPr>
        <dsp:cNvPr id="0" name=""/>
        <dsp:cNvSpPr/>
      </dsp:nvSpPr>
      <dsp:spPr>
        <a:xfrm>
          <a:off x="3360891" y="1000092"/>
          <a:ext cx="130554" cy="697495"/>
        </a:xfrm>
        <a:custGeom>
          <a:avLst/>
          <a:gdLst/>
          <a:ahLst/>
          <a:cxnLst/>
          <a:rect l="0" t="0" r="0" b="0"/>
          <a:pathLst>
            <a:path>
              <a:moveTo>
                <a:pt x="0" y="0"/>
              </a:moveTo>
              <a:lnTo>
                <a:pt x="0" y="697495"/>
              </a:lnTo>
              <a:lnTo>
                <a:pt x="130554" y="69749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B271B07-236F-42CA-9795-D5297C52DB70}">
      <dsp:nvSpPr>
        <dsp:cNvPr id="0" name=""/>
        <dsp:cNvSpPr/>
      </dsp:nvSpPr>
      <dsp:spPr>
        <a:xfrm>
          <a:off x="3360891" y="1000092"/>
          <a:ext cx="130554" cy="330239"/>
        </a:xfrm>
        <a:custGeom>
          <a:avLst/>
          <a:gdLst/>
          <a:ahLst/>
          <a:cxnLst/>
          <a:rect l="0" t="0" r="0" b="0"/>
          <a:pathLst>
            <a:path>
              <a:moveTo>
                <a:pt x="0" y="0"/>
              </a:moveTo>
              <a:lnTo>
                <a:pt x="0" y="330239"/>
              </a:lnTo>
              <a:lnTo>
                <a:pt x="130554" y="330239"/>
              </a:lnTo>
            </a:path>
          </a:pathLst>
        </a:custGeom>
        <a:noFill/>
        <a:ln w="25400" cap="flat" cmpd="sng" algn="ctr">
          <a:solidFill>
            <a:srgbClr val="000000"/>
          </a:solidFill>
          <a:prstDash val="solid"/>
        </a:ln>
        <a:effectLst/>
      </dsp:spPr>
      <dsp:style>
        <a:lnRef idx="2">
          <a:scrgbClr r="0" g="0" b="0"/>
        </a:lnRef>
        <a:fillRef idx="0">
          <a:scrgbClr r="0" g="0" b="0"/>
        </a:fillRef>
        <a:effectRef idx="0">
          <a:scrgbClr r="0" g="0" b="0"/>
        </a:effectRef>
        <a:fontRef idx="minor"/>
      </dsp:style>
    </dsp:sp>
    <dsp:sp modelId="{AF53158F-5E40-4CFE-9D0E-0FB7264AB22D}">
      <dsp:nvSpPr>
        <dsp:cNvPr id="0" name=""/>
        <dsp:cNvSpPr/>
      </dsp:nvSpPr>
      <dsp:spPr>
        <a:xfrm>
          <a:off x="2561758" y="402220"/>
          <a:ext cx="1193766" cy="195652"/>
        </a:xfrm>
        <a:custGeom>
          <a:avLst/>
          <a:gdLst/>
          <a:ahLst/>
          <a:cxnLst/>
          <a:rect l="0" t="0" r="0" b="0"/>
          <a:pathLst>
            <a:path>
              <a:moveTo>
                <a:pt x="0" y="0"/>
              </a:moveTo>
              <a:lnTo>
                <a:pt x="0" y="92060"/>
              </a:lnTo>
              <a:lnTo>
                <a:pt x="1193766" y="92060"/>
              </a:lnTo>
              <a:lnTo>
                <a:pt x="1193766" y="19565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46FD8C0-B524-436F-9FC3-8362F0B60457}">
      <dsp:nvSpPr>
        <dsp:cNvPr id="0" name=""/>
        <dsp:cNvSpPr/>
      </dsp:nvSpPr>
      <dsp:spPr>
        <a:xfrm>
          <a:off x="2121404" y="1000092"/>
          <a:ext cx="91440" cy="1790087"/>
        </a:xfrm>
        <a:custGeom>
          <a:avLst/>
          <a:gdLst/>
          <a:ahLst/>
          <a:cxnLst/>
          <a:rect l="0" t="0" r="0" b="0"/>
          <a:pathLst>
            <a:path>
              <a:moveTo>
                <a:pt x="45720" y="0"/>
              </a:moveTo>
              <a:lnTo>
                <a:pt x="45720" y="1790087"/>
              </a:lnTo>
              <a:lnTo>
                <a:pt x="118184" y="1790087"/>
              </a:lnTo>
            </a:path>
          </a:pathLst>
        </a:custGeom>
        <a:noFill/>
        <a:ln w="25400" cap="flat" cmpd="sng" algn="ctr">
          <a:solidFill>
            <a:srgbClr val="000000"/>
          </a:solidFill>
          <a:prstDash val="solid"/>
        </a:ln>
        <a:effectLst/>
      </dsp:spPr>
      <dsp:style>
        <a:lnRef idx="2">
          <a:scrgbClr r="0" g="0" b="0"/>
        </a:lnRef>
        <a:fillRef idx="0">
          <a:scrgbClr r="0" g="0" b="0"/>
        </a:fillRef>
        <a:effectRef idx="0">
          <a:scrgbClr r="0" g="0" b="0"/>
        </a:effectRef>
        <a:fontRef idx="minor"/>
      </dsp:style>
    </dsp:sp>
    <dsp:sp modelId="{48C41755-1FCC-4DE0-B3C8-31D4527D0B14}">
      <dsp:nvSpPr>
        <dsp:cNvPr id="0" name=""/>
        <dsp:cNvSpPr/>
      </dsp:nvSpPr>
      <dsp:spPr>
        <a:xfrm>
          <a:off x="2121404" y="1000092"/>
          <a:ext cx="91440" cy="1426225"/>
        </a:xfrm>
        <a:custGeom>
          <a:avLst/>
          <a:gdLst/>
          <a:ahLst/>
          <a:cxnLst/>
          <a:rect l="0" t="0" r="0" b="0"/>
          <a:pathLst>
            <a:path>
              <a:moveTo>
                <a:pt x="45720" y="0"/>
              </a:moveTo>
              <a:lnTo>
                <a:pt x="45720" y="1426225"/>
              </a:lnTo>
              <a:lnTo>
                <a:pt x="118184" y="1426225"/>
              </a:lnTo>
            </a:path>
          </a:pathLst>
        </a:custGeom>
        <a:noFill/>
        <a:ln w="25400" cap="flat" cmpd="sng" algn="ctr">
          <a:solidFill>
            <a:srgbClr val="000000"/>
          </a:solidFill>
          <a:prstDash val="solid"/>
        </a:ln>
        <a:effectLst/>
      </dsp:spPr>
      <dsp:style>
        <a:lnRef idx="2">
          <a:scrgbClr r="0" g="0" b="0"/>
        </a:lnRef>
        <a:fillRef idx="0">
          <a:scrgbClr r="0" g="0" b="0"/>
        </a:fillRef>
        <a:effectRef idx="0">
          <a:scrgbClr r="0" g="0" b="0"/>
        </a:effectRef>
        <a:fontRef idx="minor"/>
      </dsp:style>
    </dsp:sp>
    <dsp:sp modelId="{EE3BBDA9-BB24-4AFA-8EC8-913D56BECAF7}">
      <dsp:nvSpPr>
        <dsp:cNvPr id="0" name=""/>
        <dsp:cNvSpPr/>
      </dsp:nvSpPr>
      <dsp:spPr>
        <a:xfrm>
          <a:off x="2121404" y="1000092"/>
          <a:ext cx="91440" cy="1058930"/>
        </a:xfrm>
        <a:custGeom>
          <a:avLst/>
          <a:gdLst/>
          <a:ahLst/>
          <a:cxnLst/>
          <a:rect l="0" t="0" r="0" b="0"/>
          <a:pathLst>
            <a:path>
              <a:moveTo>
                <a:pt x="45720" y="0"/>
              </a:moveTo>
              <a:lnTo>
                <a:pt x="45720" y="1058930"/>
              </a:lnTo>
              <a:lnTo>
                <a:pt x="118184" y="1058930"/>
              </a:lnTo>
            </a:path>
          </a:pathLst>
        </a:custGeom>
        <a:noFill/>
        <a:ln w="25400" cap="flat" cmpd="sng" algn="ctr">
          <a:solidFill>
            <a:srgbClr val="000000"/>
          </a:solidFill>
          <a:prstDash val="solid"/>
        </a:ln>
        <a:effectLst/>
      </dsp:spPr>
      <dsp:style>
        <a:lnRef idx="2">
          <a:scrgbClr r="0" g="0" b="0"/>
        </a:lnRef>
        <a:fillRef idx="0">
          <a:scrgbClr r="0" g="0" b="0"/>
        </a:fillRef>
        <a:effectRef idx="0">
          <a:scrgbClr r="0" g="0" b="0"/>
        </a:effectRef>
        <a:fontRef idx="minor"/>
      </dsp:style>
    </dsp:sp>
    <dsp:sp modelId="{5105FA71-46DC-4F62-91BD-605A2F1A82E7}">
      <dsp:nvSpPr>
        <dsp:cNvPr id="0" name=""/>
        <dsp:cNvSpPr/>
      </dsp:nvSpPr>
      <dsp:spPr>
        <a:xfrm>
          <a:off x="2121404" y="1000092"/>
          <a:ext cx="91440" cy="697485"/>
        </a:xfrm>
        <a:custGeom>
          <a:avLst/>
          <a:gdLst/>
          <a:ahLst/>
          <a:cxnLst/>
          <a:rect l="0" t="0" r="0" b="0"/>
          <a:pathLst>
            <a:path>
              <a:moveTo>
                <a:pt x="45720" y="0"/>
              </a:moveTo>
              <a:lnTo>
                <a:pt x="45720" y="697485"/>
              </a:lnTo>
              <a:lnTo>
                <a:pt x="118184" y="697485"/>
              </a:lnTo>
            </a:path>
          </a:pathLst>
        </a:custGeom>
        <a:noFill/>
        <a:ln w="25400" cap="flat" cmpd="sng" algn="ctr">
          <a:solidFill>
            <a:srgbClr val="000000"/>
          </a:solidFill>
          <a:prstDash val="solid"/>
        </a:ln>
        <a:effectLst/>
      </dsp:spPr>
      <dsp:style>
        <a:lnRef idx="2">
          <a:scrgbClr r="0" g="0" b="0"/>
        </a:lnRef>
        <a:fillRef idx="0">
          <a:scrgbClr r="0" g="0" b="0"/>
        </a:fillRef>
        <a:effectRef idx="0">
          <a:scrgbClr r="0" g="0" b="0"/>
        </a:effectRef>
        <a:fontRef idx="minor"/>
      </dsp:style>
    </dsp:sp>
    <dsp:sp modelId="{5DFBADC2-849F-41EB-96D9-9C7D13E643B2}">
      <dsp:nvSpPr>
        <dsp:cNvPr id="0" name=""/>
        <dsp:cNvSpPr/>
      </dsp:nvSpPr>
      <dsp:spPr>
        <a:xfrm>
          <a:off x="2121404" y="1000092"/>
          <a:ext cx="91440" cy="336040"/>
        </a:xfrm>
        <a:custGeom>
          <a:avLst/>
          <a:gdLst/>
          <a:ahLst/>
          <a:cxnLst/>
          <a:rect l="0" t="0" r="0" b="0"/>
          <a:pathLst>
            <a:path>
              <a:moveTo>
                <a:pt x="45720" y="0"/>
              </a:moveTo>
              <a:lnTo>
                <a:pt x="45720" y="336040"/>
              </a:lnTo>
              <a:lnTo>
                <a:pt x="118184" y="33604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06F083DD-9768-463B-A9CD-1B4E0744D2A6}">
      <dsp:nvSpPr>
        <dsp:cNvPr id="0" name=""/>
        <dsp:cNvSpPr/>
      </dsp:nvSpPr>
      <dsp:spPr>
        <a:xfrm>
          <a:off x="2516038" y="402220"/>
          <a:ext cx="91440" cy="195652"/>
        </a:xfrm>
        <a:custGeom>
          <a:avLst/>
          <a:gdLst/>
          <a:ahLst/>
          <a:cxnLst/>
          <a:rect l="0" t="0" r="0" b="0"/>
          <a:pathLst>
            <a:path>
              <a:moveTo>
                <a:pt x="45720" y="0"/>
              </a:moveTo>
              <a:lnTo>
                <a:pt x="45720" y="19565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D72C61-6FD8-4122-9584-30AD8CCE65E2}">
      <dsp:nvSpPr>
        <dsp:cNvPr id="0" name=""/>
        <dsp:cNvSpPr/>
      </dsp:nvSpPr>
      <dsp:spPr>
        <a:xfrm>
          <a:off x="973131" y="1004961"/>
          <a:ext cx="110083" cy="1406631"/>
        </a:xfrm>
        <a:custGeom>
          <a:avLst/>
          <a:gdLst/>
          <a:ahLst/>
          <a:cxnLst/>
          <a:rect l="0" t="0" r="0" b="0"/>
          <a:pathLst>
            <a:path>
              <a:moveTo>
                <a:pt x="0" y="0"/>
              </a:moveTo>
              <a:lnTo>
                <a:pt x="0" y="1406631"/>
              </a:lnTo>
              <a:lnTo>
                <a:pt x="110083" y="1406631"/>
              </a:lnTo>
            </a:path>
          </a:pathLst>
        </a:custGeom>
        <a:noFill/>
        <a:ln w="25400" cap="flat" cmpd="sng" algn="ctr">
          <a:solidFill>
            <a:srgbClr val="000000"/>
          </a:solidFill>
          <a:prstDash val="solid"/>
        </a:ln>
        <a:effectLst/>
      </dsp:spPr>
      <dsp:style>
        <a:lnRef idx="2">
          <a:scrgbClr r="0" g="0" b="0"/>
        </a:lnRef>
        <a:fillRef idx="0">
          <a:scrgbClr r="0" g="0" b="0"/>
        </a:fillRef>
        <a:effectRef idx="0">
          <a:scrgbClr r="0" g="0" b="0"/>
        </a:effectRef>
        <a:fontRef idx="minor"/>
      </dsp:style>
    </dsp:sp>
    <dsp:sp modelId="{1DD38157-3B51-4626-85F6-882EF677AD5B}">
      <dsp:nvSpPr>
        <dsp:cNvPr id="0" name=""/>
        <dsp:cNvSpPr/>
      </dsp:nvSpPr>
      <dsp:spPr>
        <a:xfrm>
          <a:off x="973131" y="1004961"/>
          <a:ext cx="110083" cy="1045813"/>
        </a:xfrm>
        <a:custGeom>
          <a:avLst/>
          <a:gdLst/>
          <a:ahLst/>
          <a:cxnLst/>
          <a:rect l="0" t="0" r="0" b="0"/>
          <a:pathLst>
            <a:path>
              <a:moveTo>
                <a:pt x="0" y="0"/>
              </a:moveTo>
              <a:lnTo>
                <a:pt x="0" y="1045813"/>
              </a:lnTo>
              <a:lnTo>
                <a:pt x="110083" y="1045813"/>
              </a:lnTo>
            </a:path>
          </a:pathLst>
        </a:custGeom>
        <a:noFill/>
        <a:ln w="25400" cap="flat" cmpd="sng" algn="ctr">
          <a:solidFill>
            <a:srgbClr val="000000"/>
          </a:solidFill>
          <a:prstDash val="solid"/>
        </a:ln>
        <a:effectLst/>
      </dsp:spPr>
      <dsp:style>
        <a:lnRef idx="2">
          <a:scrgbClr r="0" g="0" b="0"/>
        </a:lnRef>
        <a:fillRef idx="0">
          <a:scrgbClr r="0" g="0" b="0"/>
        </a:fillRef>
        <a:effectRef idx="0">
          <a:scrgbClr r="0" g="0" b="0"/>
        </a:effectRef>
        <a:fontRef idx="minor"/>
      </dsp:style>
    </dsp:sp>
    <dsp:sp modelId="{54BCB90C-C9F9-4993-95E4-87D5D946C69E}">
      <dsp:nvSpPr>
        <dsp:cNvPr id="0" name=""/>
        <dsp:cNvSpPr/>
      </dsp:nvSpPr>
      <dsp:spPr>
        <a:xfrm>
          <a:off x="973131" y="1004961"/>
          <a:ext cx="110092" cy="689562"/>
        </a:xfrm>
        <a:custGeom>
          <a:avLst/>
          <a:gdLst/>
          <a:ahLst/>
          <a:cxnLst/>
          <a:rect l="0" t="0" r="0" b="0"/>
          <a:pathLst>
            <a:path>
              <a:moveTo>
                <a:pt x="0" y="0"/>
              </a:moveTo>
              <a:lnTo>
                <a:pt x="0" y="689562"/>
              </a:lnTo>
              <a:lnTo>
                <a:pt x="110092" y="689562"/>
              </a:lnTo>
            </a:path>
          </a:pathLst>
        </a:custGeom>
        <a:noFill/>
        <a:ln w="25400" cap="flat" cmpd="sng" algn="ctr">
          <a:solidFill>
            <a:srgbClr val="000000"/>
          </a:solidFill>
          <a:prstDash val="solid"/>
        </a:ln>
        <a:effectLst/>
      </dsp:spPr>
      <dsp:style>
        <a:lnRef idx="2">
          <a:scrgbClr r="0" g="0" b="0"/>
        </a:lnRef>
        <a:fillRef idx="0">
          <a:scrgbClr r="0" g="0" b="0"/>
        </a:fillRef>
        <a:effectRef idx="0">
          <a:scrgbClr r="0" g="0" b="0"/>
        </a:effectRef>
        <a:fontRef idx="minor"/>
      </dsp:style>
    </dsp:sp>
    <dsp:sp modelId="{5AB09B7A-EDDF-4885-A5BF-CE667572A0ED}">
      <dsp:nvSpPr>
        <dsp:cNvPr id="0" name=""/>
        <dsp:cNvSpPr/>
      </dsp:nvSpPr>
      <dsp:spPr>
        <a:xfrm>
          <a:off x="973131" y="1004961"/>
          <a:ext cx="116633" cy="2117687"/>
        </a:xfrm>
        <a:custGeom>
          <a:avLst/>
          <a:gdLst/>
          <a:ahLst/>
          <a:cxnLst/>
          <a:rect l="0" t="0" r="0" b="0"/>
          <a:pathLst>
            <a:path>
              <a:moveTo>
                <a:pt x="0" y="0"/>
              </a:moveTo>
              <a:lnTo>
                <a:pt x="0" y="2117687"/>
              </a:lnTo>
              <a:lnTo>
                <a:pt x="116633" y="2117687"/>
              </a:lnTo>
            </a:path>
          </a:pathLst>
        </a:custGeom>
        <a:noFill/>
        <a:ln w="25400" cap="flat" cmpd="sng" algn="ctr">
          <a:solidFill>
            <a:srgbClr val="000000"/>
          </a:solidFill>
          <a:prstDash val="solid"/>
        </a:ln>
        <a:effectLst/>
      </dsp:spPr>
      <dsp:style>
        <a:lnRef idx="2">
          <a:scrgbClr r="0" g="0" b="0"/>
        </a:lnRef>
        <a:fillRef idx="0">
          <a:scrgbClr r="0" g="0" b="0"/>
        </a:fillRef>
        <a:effectRef idx="0">
          <a:scrgbClr r="0" g="0" b="0"/>
        </a:effectRef>
        <a:fontRef idx="minor"/>
      </dsp:style>
    </dsp:sp>
    <dsp:sp modelId="{A6EE31F3-7471-4C1F-8ED2-7DAD6540BA0B}">
      <dsp:nvSpPr>
        <dsp:cNvPr id="0" name=""/>
        <dsp:cNvSpPr/>
      </dsp:nvSpPr>
      <dsp:spPr>
        <a:xfrm>
          <a:off x="973131" y="1004961"/>
          <a:ext cx="114118" cy="1761890"/>
        </a:xfrm>
        <a:custGeom>
          <a:avLst/>
          <a:gdLst/>
          <a:ahLst/>
          <a:cxnLst/>
          <a:rect l="0" t="0" r="0" b="0"/>
          <a:pathLst>
            <a:path>
              <a:moveTo>
                <a:pt x="0" y="0"/>
              </a:moveTo>
              <a:lnTo>
                <a:pt x="0" y="1761890"/>
              </a:lnTo>
              <a:lnTo>
                <a:pt x="114118" y="1761890"/>
              </a:lnTo>
            </a:path>
          </a:pathLst>
        </a:custGeom>
        <a:noFill/>
        <a:ln w="25400" cap="flat" cmpd="sng" algn="ctr">
          <a:solidFill>
            <a:srgbClr val="000000"/>
          </a:solidFill>
          <a:prstDash val="solid"/>
        </a:ln>
        <a:effectLst/>
      </dsp:spPr>
      <dsp:style>
        <a:lnRef idx="2">
          <a:scrgbClr r="0" g="0" b="0"/>
        </a:lnRef>
        <a:fillRef idx="0">
          <a:scrgbClr r="0" g="0" b="0"/>
        </a:fillRef>
        <a:effectRef idx="0">
          <a:scrgbClr r="0" g="0" b="0"/>
        </a:effectRef>
        <a:fontRef idx="minor"/>
      </dsp:style>
    </dsp:sp>
    <dsp:sp modelId="{646795D9-C2CE-49AA-A067-7BF4E9179CA2}">
      <dsp:nvSpPr>
        <dsp:cNvPr id="0" name=""/>
        <dsp:cNvSpPr/>
      </dsp:nvSpPr>
      <dsp:spPr>
        <a:xfrm>
          <a:off x="973131" y="1004961"/>
          <a:ext cx="103443" cy="333317"/>
        </a:xfrm>
        <a:custGeom>
          <a:avLst/>
          <a:gdLst/>
          <a:ahLst/>
          <a:cxnLst/>
          <a:rect l="0" t="0" r="0" b="0"/>
          <a:pathLst>
            <a:path>
              <a:moveTo>
                <a:pt x="0" y="0"/>
              </a:moveTo>
              <a:lnTo>
                <a:pt x="0" y="333317"/>
              </a:lnTo>
              <a:lnTo>
                <a:pt x="103443" y="333317"/>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07BAFD8C-D440-4D5D-9452-628FC4CBB54B}">
      <dsp:nvSpPr>
        <dsp:cNvPr id="0" name=""/>
        <dsp:cNvSpPr/>
      </dsp:nvSpPr>
      <dsp:spPr>
        <a:xfrm>
          <a:off x="1367765" y="402220"/>
          <a:ext cx="1193993" cy="200520"/>
        </a:xfrm>
        <a:custGeom>
          <a:avLst/>
          <a:gdLst/>
          <a:ahLst/>
          <a:cxnLst/>
          <a:rect l="0" t="0" r="0" b="0"/>
          <a:pathLst>
            <a:path>
              <a:moveTo>
                <a:pt x="1193993" y="0"/>
              </a:moveTo>
              <a:lnTo>
                <a:pt x="1193993" y="96929"/>
              </a:lnTo>
              <a:lnTo>
                <a:pt x="0" y="96929"/>
              </a:lnTo>
              <a:lnTo>
                <a:pt x="0" y="20052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54528D1-0B6A-4B44-8A2F-12EC903A2442}">
      <dsp:nvSpPr>
        <dsp:cNvPr id="0" name=""/>
        <dsp:cNvSpPr/>
      </dsp:nvSpPr>
      <dsp:spPr>
        <a:xfrm>
          <a:off x="2068466" y="0"/>
          <a:ext cx="986583" cy="40222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n/>
            </a:rPr>
            <a:t>BJ Baker, III  </a:t>
          </a:r>
          <a:br>
            <a:rPr lang="en-US" sz="1000" kern="1200" dirty="0">
              <a:ln/>
            </a:rPr>
          </a:br>
          <a:r>
            <a:rPr lang="en-US" sz="1000" kern="1200" dirty="0">
              <a:ln/>
            </a:rPr>
            <a:t>Chairman &amp; CEO</a:t>
          </a:r>
        </a:p>
      </dsp:txBody>
      <dsp:txXfrm>
        <a:off x="2068466" y="0"/>
        <a:ext cx="986583" cy="402220"/>
      </dsp:txXfrm>
    </dsp:sp>
    <dsp:sp modelId="{D2EA1AB7-ABF9-40AC-85A4-C841F73875DA}">
      <dsp:nvSpPr>
        <dsp:cNvPr id="0" name=""/>
        <dsp:cNvSpPr/>
      </dsp:nvSpPr>
      <dsp:spPr>
        <a:xfrm>
          <a:off x="874473" y="602741"/>
          <a:ext cx="986583" cy="40222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n/>
            </a:rPr>
            <a:t>Gary Bridgewater President</a:t>
          </a:r>
        </a:p>
      </dsp:txBody>
      <dsp:txXfrm>
        <a:off x="874473" y="602741"/>
        <a:ext cx="986583" cy="402220"/>
      </dsp:txXfrm>
    </dsp:sp>
    <dsp:sp modelId="{2BD19059-D5E4-4139-AD9A-4F38A8B083F9}">
      <dsp:nvSpPr>
        <dsp:cNvPr id="0" name=""/>
        <dsp:cNvSpPr/>
      </dsp:nvSpPr>
      <dsp:spPr>
        <a:xfrm>
          <a:off x="1076574" y="1194321"/>
          <a:ext cx="986583" cy="28791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Design</a:t>
          </a:r>
        </a:p>
      </dsp:txBody>
      <dsp:txXfrm>
        <a:off x="1076574" y="1194321"/>
        <a:ext cx="986583" cy="287914"/>
      </dsp:txXfrm>
    </dsp:sp>
    <dsp:sp modelId="{5FA98914-64D1-436D-A70F-9AF63EB97724}">
      <dsp:nvSpPr>
        <dsp:cNvPr id="0" name=""/>
        <dsp:cNvSpPr/>
      </dsp:nvSpPr>
      <dsp:spPr>
        <a:xfrm>
          <a:off x="1087249" y="2622895"/>
          <a:ext cx="986583" cy="28791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HVAC </a:t>
          </a:r>
          <a:br>
            <a:rPr lang="en-US" sz="1000" kern="1200" dirty="0"/>
          </a:br>
          <a:r>
            <a:rPr lang="en-US" sz="1000" kern="1200" dirty="0"/>
            <a:t>Sheet Metal</a:t>
          </a:r>
        </a:p>
      </dsp:txBody>
      <dsp:txXfrm>
        <a:off x="1087249" y="2622895"/>
        <a:ext cx="986583" cy="287914"/>
      </dsp:txXfrm>
    </dsp:sp>
    <dsp:sp modelId="{2CADD87D-E1A9-4258-8167-627B26471E5B}">
      <dsp:nvSpPr>
        <dsp:cNvPr id="0" name=""/>
        <dsp:cNvSpPr/>
      </dsp:nvSpPr>
      <dsp:spPr>
        <a:xfrm>
          <a:off x="1089765" y="2978691"/>
          <a:ext cx="986583" cy="28791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Specialty Metal</a:t>
          </a:r>
        </a:p>
      </dsp:txBody>
      <dsp:txXfrm>
        <a:off x="1089765" y="2978691"/>
        <a:ext cx="986583" cy="287914"/>
      </dsp:txXfrm>
    </dsp:sp>
    <dsp:sp modelId="{495957E2-98AE-440F-9D58-988B3017F054}">
      <dsp:nvSpPr>
        <dsp:cNvPr id="0" name=""/>
        <dsp:cNvSpPr/>
      </dsp:nvSpPr>
      <dsp:spPr>
        <a:xfrm>
          <a:off x="1083224" y="1550567"/>
          <a:ext cx="986583" cy="28791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Mechanical</a:t>
          </a:r>
        </a:p>
      </dsp:txBody>
      <dsp:txXfrm>
        <a:off x="1083224" y="1550567"/>
        <a:ext cx="986583" cy="287914"/>
      </dsp:txXfrm>
    </dsp:sp>
    <dsp:sp modelId="{E84E8AAE-B2A2-49C2-ABE1-7540DA3FC56C}">
      <dsp:nvSpPr>
        <dsp:cNvPr id="0" name=""/>
        <dsp:cNvSpPr/>
      </dsp:nvSpPr>
      <dsp:spPr>
        <a:xfrm>
          <a:off x="1083214" y="1906817"/>
          <a:ext cx="986583" cy="28791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Industrial Piping</a:t>
          </a:r>
        </a:p>
      </dsp:txBody>
      <dsp:txXfrm>
        <a:off x="1083214" y="1906817"/>
        <a:ext cx="986583" cy="287914"/>
      </dsp:txXfrm>
    </dsp:sp>
    <dsp:sp modelId="{72FEE2DA-061A-4241-A166-F2671E692881}">
      <dsp:nvSpPr>
        <dsp:cNvPr id="0" name=""/>
        <dsp:cNvSpPr/>
      </dsp:nvSpPr>
      <dsp:spPr>
        <a:xfrm>
          <a:off x="1083214" y="2267636"/>
          <a:ext cx="986583" cy="28791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Compressed Air</a:t>
          </a:r>
        </a:p>
      </dsp:txBody>
      <dsp:txXfrm>
        <a:off x="1083214" y="2267636"/>
        <a:ext cx="986583" cy="287914"/>
      </dsp:txXfrm>
    </dsp:sp>
    <dsp:sp modelId="{75182C4C-3201-4954-95F2-25B5203EA413}">
      <dsp:nvSpPr>
        <dsp:cNvPr id="0" name=""/>
        <dsp:cNvSpPr/>
      </dsp:nvSpPr>
      <dsp:spPr>
        <a:xfrm>
          <a:off x="2068466" y="597872"/>
          <a:ext cx="986583" cy="40222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n/>
            </a:rPr>
            <a:t>Kathy Ladd   </a:t>
          </a:r>
          <a:br>
            <a:rPr lang="en-US" sz="1000" kern="1200" dirty="0">
              <a:ln/>
            </a:rPr>
          </a:br>
          <a:r>
            <a:rPr lang="en-US" sz="1000" kern="1200" dirty="0">
              <a:ln/>
            </a:rPr>
            <a:t>COO/VP</a:t>
          </a:r>
        </a:p>
      </dsp:txBody>
      <dsp:txXfrm>
        <a:off x="2068466" y="597872"/>
        <a:ext cx="986583" cy="402220"/>
      </dsp:txXfrm>
    </dsp:sp>
    <dsp:sp modelId="{49EF40CC-BBE8-4ADC-A062-B7EEFD70C98E}">
      <dsp:nvSpPr>
        <dsp:cNvPr id="0" name=""/>
        <dsp:cNvSpPr/>
      </dsp:nvSpPr>
      <dsp:spPr>
        <a:xfrm>
          <a:off x="2239589" y="1192175"/>
          <a:ext cx="986583" cy="28791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Financial Accounting</a:t>
          </a:r>
        </a:p>
      </dsp:txBody>
      <dsp:txXfrm>
        <a:off x="2239589" y="1192175"/>
        <a:ext cx="986583" cy="287914"/>
      </dsp:txXfrm>
    </dsp:sp>
    <dsp:sp modelId="{ACB19E0F-6D7F-4265-AC5F-310FADF98701}">
      <dsp:nvSpPr>
        <dsp:cNvPr id="0" name=""/>
        <dsp:cNvSpPr/>
      </dsp:nvSpPr>
      <dsp:spPr>
        <a:xfrm>
          <a:off x="2239589" y="1553620"/>
          <a:ext cx="986583" cy="28791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HR</a:t>
          </a:r>
        </a:p>
      </dsp:txBody>
      <dsp:txXfrm>
        <a:off x="2239589" y="1553620"/>
        <a:ext cx="986583" cy="287914"/>
      </dsp:txXfrm>
    </dsp:sp>
    <dsp:sp modelId="{9398FD81-E77C-436D-BEED-F2A60A16BE85}">
      <dsp:nvSpPr>
        <dsp:cNvPr id="0" name=""/>
        <dsp:cNvSpPr/>
      </dsp:nvSpPr>
      <dsp:spPr>
        <a:xfrm>
          <a:off x="2239589" y="1915065"/>
          <a:ext cx="986583" cy="28791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Safety</a:t>
          </a:r>
        </a:p>
      </dsp:txBody>
      <dsp:txXfrm>
        <a:off x="2239589" y="1915065"/>
        <a:ext cx="986583" cy="287914"/>
      </dsp:txXfrm>
    </dsp:sp>
    <dsp:sp modelId="{BED044BE-9D59-4A9B-B28C-6A4EA337D6AB}">
      <dsp:nvSpPr>
        <dsp:cNvPr id="0" name=""/>
        <dsp:cNvSpPr/>
      </dsp:nvSpPr>
      <dsp:spPr>
        <a:xfrm>
          <a:off x="2239589" y="2282360"/>
          <a:ext cx="986583" cy="28791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Operational Support</a:t>
          </a:r>
        </a:p>
      </dsp:txBody>
      <dsp:txXfrm>
        <a:off x="2239589" y="2282360"/>
        <a:ext cx="986583" cy="287914"/>
      </dsp:txXfrm>
    </dsp:sp>
    <dsp:sp modelId="{B5F5F80A-1C6A-46E0-AB8E-878ECD5650E5}">
      <dsp:nvSpPr>
        <dsp:cNvPr id="0" name=""/>
        <dsp:cNvSpPr/>
      </dsp:nvSpPr>
      <dsp:spPr>
        <a:xfrm>
          <a:off x="2239589" y="2646223"/>
          <a:ext cx="986583" cy="28791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IT Support</a:t>
          </a:r>
        </a:p>
      </dsp:txBody>
      <dsp:txXfrm>
        <a:off x="2239589" y="2646223"/>
        <a:ext cx="986583" cy="287914"/>
      </dsp:txXfrm>
    </dsp:sp>
    <dsp:sp modelId="{BB134B99-E026-4328-B09F-7473348BF5B1}">
      <dsp:nvSpPr>
        <dsp:cNvPr id="0" name=""/>
        <dsp:cNvSpPr/>
      </dsp:nvSpPr>
      <dsp:spPr>
        <a:xfrm>
          <a:off x="3262233" y="597872"/>
          <a:ext cx="986583" cy="40222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err="1">
              <a:ln/>
            </a:rPr>
            <a:t>Daryld</a:t>
          </a:r>
          <a:r>
            <a:rPr lang="en-US" sz="1000" kern="1200" dirty="0">
              <a:ln/>
            </a:rPr>
            <a:t> Karloff Executive VP</a:t>
          </a:r>
        </a:p>
      </dsp:txBody>
      <dsp:txXfrm>
        <a:off x="3262233" y="597872"/>
        <a:ext cx="986583" cy="402220"/>
      </dsp:txXfrm>
    </dsp:sp>
    <dsp:sp modelId="{0ADB903A-343E-498B-84D3-169FA7065BC6}">
      <dsp:nvSpPr>
        <dsp:cNvPr id="0" name=""/>
        <dsp:cNvSpPr/>
      </dsp:nvSpPr>
      <dsp:spPr>
        <a:xfrm>
          <a:off x="3491446" y="1186374"/>
          <a:ext cx="986583" cy="28791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Electrical</a:t>
          </a:r>
        </a:p>
      </dsp:txBody>
      <dsp:txXfrm>
        <a:off x="3491446" y="1186374"/>
        <a:ext cx="986583" cy="287914"/>
      </dsp:txXfrm>
    </dsp:sp>
    <dsp:sp modelId="{E3DB8B4E-3B17-450F-B3BE-90F01EAB194C}">
      <dsp:nvSpPr>
        <dsp:cNvPr id="0" name=""/>
        <dsp:cNvSpPr/>
      </dsp:nvSpPr>
      <dsp:spPr>
        <a:xfrm>
          <a:off x="3491446" y="1553630"/>
          <a:ext cx="986583" cy="28791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Fire/Security/PARCS</a:t>
          </a:r>
        </a:p>
      </dsp:txBody>
      <dsp:txXfrm>
        <a:off x="3491446" y="1553630"/>
        <a:ext cx="986583" cy="287914"/>
      </dsp:txXfrm>
    </dsp:sp>
    <dsp:sp modelId="{F2574565-F1AA-4B43-8778-0552A94BF026}">
      <dsp:nvSpPr>
        <dsp:cNvPr id="0" name=""/>
        <dsp:cNvSpPr/>
      </dsp:nvSpPr>
      <dsp:spPr>
        <a:xfrm>
          <a:off x="3491446" y="1920886"/>
          <a:ext cx="986583" cy="28791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Automation</a:t>
          </a:r>
        </a:p>
      </dsp:txBody>
      <dsp:txXfrm>
        <a:off x="3491446" y="1920886"/>
        <a:ext cx="986583" cy="287914"/>
      </dsp:txXfrm>
    </dsp:sp>
    <dsp:sp modelId="{978FAFE3-0FE9-4CD1-A456-64795A763A25}">
      <dsp:nvSpPr>
        <dsp:cNvPr id="0" name=""/>
        <dsp:cNvSpPr/>
      </dsp:nvSpPr>
      <dsp:spPr>
        <a:xfrm>
          <a:off x="3491446" y="2282331"/>
          <a:ext cx="986583" cy="28791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FIMP</a:t>
          </a:r>
        </a:p>
      </dsp:txBody>
      <dsp:txXfrm>
        <a:off x="3491446" y="2282331"/>
        <a:ext cx="986583" cy="287914"/>
      </dsp:txXfrm>
    </dsp:sp>
    <dsp:sp modelId="{227058D9-DC14-4E58-A316-655B3594D5C7}">
      <dsp:nvSpPr>
        <dsp:cNvPr id="0" name=""/>
        <dsp:cNvSpPr/>
      </dsp:nvSpPr>
      <dsp:spPr>
        <a:xfrm>
          <a:off x="3491446" y="2643776"/>
          <a:ext cx="986583" cy="28791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Service</a:t>
          </a:r>
        </a:p>
      </dsp:txBody>
      <dsp:txXfrm>
        <a:off x="3491446" y="2643776"/>
        <a:ext cx="986583" cy="28791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42B935AC-0E16-8F4C-B3C9-1ADB63ADBD8B}" type="datetimeFigureOut">
              <a:rPr lang="en-US" smtClean="0"/>
              <a:pPr/>
              <a:t>10/14/2022</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3F45462F-89BE-5248-9510-8C0702F9B839}" type="slidenum">
              <a:rPr lang="en-US" smtClean="0"/>
              <a:pPr/>
              <a:t>‹#›</a:t>
            </a:fld>
            <a:endParaRPr lang="en-US"/>
          </a:p>
        </p:txBody>
      </p:sp>
    </p:spTree>
    <p:extLst>
      <p:ext uri="{BB962C8B-B14F-4D97-AF65-F5344CB8AC3E}">
        <p14:creationId xmlns:p14="http://schemas.microsoft.com/office/powerpoint/2010/main" val="3803586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383F600-2B54-AA4D-8C88-BFB65896AA71}" type="datetimeFigureOut">
              <a:rPr lang="en-US" smtClean="0"/>
              <a:pPr/>
              <a:t>10/14/2022</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786084B2-E148-E640-9608-CA4C27F9EFC6}" type="slidenum">
              <a:rPr lang="en-US" smtClean="0"/>
              <a:pPr/>
              <a:t>‹#›</a:t>
            </a:fld>
            <a:endParaRPr lang="en-US"/>
          </a:p>
        </p:txBody>
      </p:sp>
    </p:spTree>
    <p:extLst>
      <p:ext uri="{BB962C8B-B14F-4D97-AF65-F5344CB8AC3E}">
        <p14:creationId xmlns:p14="http://schemas.microsoft.com/office/powerpoint/2010/main" val="21710721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6084B2-E148-E640-9608-CA4C27F9EFC6}" type="slidenum">
              <a:rPr lang="en-US" smtClean="0"/>
              <a:pPr/>
              <a:t>2</a:t>
            </a:fld>
            <a:endParaRPr lang="en-US"/>
          </a:p>
        </p:txBody>
      </p:sp>
    </p:spTree>
    <p:extLst>
      <p:ext uri="{BB962C8B-B14F-4D97-AF65-F5344CB8AC3E}">
        <p14:creationId xmlns:p14="http://schemas.microsoft.com/office/powerpoint/2010/main" val="1968234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a:t>
            </a:r>
            <a:r>
              <a:rPr lang="en-US" dirty="0" err="1"/>
              <a:t>IIoT</a:t>
            </a:r>
            <a:r>
              <a:rPr lang="en-US" dirty="0"/>
              <a:t> and how digital representation of actual stuff.  Data helps us make decisions.</a:t>
            </a:r>
          </a:p>
        </p:txBody>
      </p:sp>
      <p:sp>
        <p:nvSpPr>
          <p:cNvPr id="4" name="Slide Number Placeholder 3"/>
          <p:cNvSpPr>
            <a:spLocks noGrp="1"/>
          </p:cNvSpPr>
          <p:nvPr>
            <p:ph type="sldNum" sz="quarter" idx="5"/>
          </p:nvPr>
        </p:nvSpPr>
        <p:spPr/>
        <p:txBody>
          <a:bodyPr/>
          <a:lstStyle/>
          <a:p>
            <a:fld id="{786084B2-E148-E640-9608-CA4C27F9EFC6}" type="slidenum">
              <a:rPr lang="en-US" smtClean="0"/>
              <a:pPr/>
              <a:t>5</a:t>
            </a:fld>
            <a:endParaRPr lang="en-US"/>
          </a:p>
        </p:txBody>
      </p:sp>
    </p:spTree>
    <p:extLst>
      <p:ext uri="{BB962C8B-B14F-4D97-AF65-F5344CB8AC3E}">
        <p14:creationId xmlns:p14="http://schemas.microsoft.com/office/powerpoint/2010/main" val="3063723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installing meters.  Talk about how to network them.  Systems can be internal network only or completely cloud hosted</a:t>
            </a:r>
          </a:p>
        </p:txBody>
      </p:sp>
      <p:sp>
        <p:nvSpPr>
          <p:cNvPr id="4" name="Slide Number Placeholder 3"/>
          <p:cNvSpPr>
            <a:spLocks noGrp="1"/>
          </p:cNvSpPr>
          <p:nvPr>
            <p:ph type="sldNum" sz="quarter" idx="5"/>
          </p:nvPr>
        </p:nvSpPr>
        <p:spPr/>
        <p:txBody>
          <a:bodyPr/>
          <a:lstStyle/>
          <a:p>
            <a:fld id="{786084B2-E148-E640-9608-CA4C27F9EFC6}" type="slidenum">
              <a:rPr lang="en-US" smtClean="0"/>
              <a:pPr/>
              <a:t>6</a:t>
            </a:fld>
            <a:endParaRPr lang="en-US"/>
          </a:p>
        </p:txBody>
      </p:sp>
    </p:spTree>
    <p:extLst>
      <p:ext uri="{BB962C8B-B14F-4D97-AF65-F5344CB8AC3E}">
        <p14:creationId xmlns:p14="http://schemas.microsoft.com/office/powerpoint/2010/main" val="4183269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F34D1A-B7E5-DE48-8EA9-859D9DE63652}" type="slidenum">
              <a:rPr lang="en-US" smtClean="0"/>
              <a:pPr/>
              <a:t>7</a:t>
            </a:fld>
            <a:endParaRPr lang="en-US" dirty="0"/>
          </a:p>
        </p:txBody>
      </p:sp>
    </p:spTree>
    <p:extLst>
      <p:ext uri="{BB962C8B-B14F-4D97-AF65-F5344CB8AC3E}">
        <p14:creationId xmlns:p14="http://schemas.microsoft.com/office/powerpoint/2010/main" val="2132930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b="1" dirty="0"/>
          </a:p>
        </p:txBody>
      </p:sp>
      <p:sp>
        <p:nvSpPr>
          <p:cNvPr id="4" name="Slide Number Placeholder 3"/>
          <p:cNvSpPr>
            <a:spLocks noGrp="1"/>
          </p:cNvSpPr>
          <p:nvPr>
            <p:ph type="sldNum" sz="quarter" idx="5"/>
          </p:nvPr>
        </p:nvSpPr>
        <p:spPr/>
        <p:txBody>
          <a:bodyPr/>
          <a:lstStyle/>
          <a:p>
            <a:fld id="{E7F34D1A-B7E5-DE48-8EA9-859D9DE63652}" type="slidenum">
              <a:rPr lang="en-US" smtClean="0"/>
              <a:pPr/>
              <a:t>10</a:t>
            </a:fld>
            <a:endParaRPr lang="en-US" dirty="0"/>
          </a:p>
        </p:txBody>
      </p:sp>
    </p:spTree>
    <p:extLst>
      <p:ext uri="{BB962C8B-B14F-4D97-AF65-F5344CB8AC3E}">
        <p14:creationId xmlns:p14="http://schemas.microsoft.com/office/powerpoint/2010/main" val="776229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Demo of Energy Hub</a:t>
            </a:r>
          </a:p>
        </p:txBody>
      </p:sp>
      <p:sp>
        <p:nvSpPr>
          <p:cNvPr id="4" name="Slide Number Placeholder 3"/>
          <p:cNvSpPr>
            <a:spLocks noGrp="1"/>
          </p:cNvSpPr>
          <p:nvPr>
            <p:ph type="sldNum" sz="quarter" idx="5"/>
          </p:nvPr>
        </p:nvSpPr>
        <p:spPr/>
        <p:txBody>
          <a:bodyPr/>
          <a:lstStyle/>
          <a:p>
            <a:fld id="{786084B2-E148-E640-9608-CA4C27F9EFC6}" type="slidenum">
              <a:rPr lang="en-US" smtClean="0"/>
              <a:pPr/>
              <a:t>12</a:t>
            </a:fld>
            <a:endParaRPr lang="en-US"/>
          </a:p>
        </p:txBody>
      </p:sp>
    </p:spTree>
    <p:extLst>
      <p:ext uri="{BB962C8B-B14F-4D97-AF65-F5344CB8AC3E}">
        <p14:creationId xmlns:p14="http://schemas.microsoft.com/office/powerpoint/2010/main" val="585757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Demo of PME</a:t>
            </a:r>
          </a:p>
        </p:txBody>
      </p:sp>
      <p:sp>
        <p:nvSpPr>
          <p:cNvPr id="4" name="Slide Number Placeholder 3"/>
          <p:cNvSpPr>
            <a:spLocks noGrp="1"/>
          </p:cNvSpPr>
          <p:nvPr>
            <p:ph type="sldNum" sz="quarter" idx="5"/>
          </p:nvPr>
        </p:nvSpPr>
        <p:spPr/>
        <p:txBody>
          <a:bodyPr/>
          <a:lstStyle/>
          <a:p>
            <a:fld id="{786084B2-E148-E640-9608-CA4C27F9EFC6}" type="slidenum">
              <a:rPr lang="en-US" smtClean="0"/>
              <a:pPr/>
              <a:t>13</a:t>
            </a:fld>
            <a:endParaRPr lang="en-US"/>
          </a:p>
        </p:txBody>
      </p:sp>
    </p:spTree>
    <p:extLst>
      <p:ext uri="{BB962C8B-B14F-4D97-AF65-F5344CB8AC3E}">
        <p14:creationId xmlns:p14="http://schemas.microsoft.com/office/powerpoint/2010/main" val="983406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Conclude</a:t>
            </a:r>
          </a:p>
        </p:txBody>
      </p:sp>
      <p:sp>
        <p:nvSpPr>
          <p:cNvPr id="4" name="Slide Number Placeholder 3"/>
          <p:cNvSpPr>
            <a:spLocks noGrp="1"/>
          </p:cNvSpPr>
          <p:nvPr>
            <p:ph type="sldNum" sz="quarter" idx="5"/>
          </p:nvPr>
        </p:nvSpPr>
        <p:spPr/>
        <p:txBody>
          <a:bodyPr/>
          <a:lstStyle/>
          <a:p>
            <a:fld id="{786084B2-E148-E640-9608-CA4C27F9EFC6}" type="slidenum">
              <a:rPr lang="en-US" smtClean="0"/>
              <a:pPr/>
              <a:t>14</a:t>
            </a:fld>
            <a:endParaRPr lang="en-US"/>
          </a:p>
        </p:txBody>
      </p:sp>
    </p:spTree>
    <p:extLst>
      <p:ext uri="{BB962C8B-B14F-4D97-AF65-F5344CB8AC3E}">
        <p14:creationId xmlns:p14="http://schemas.microsoft.com/office/powerpoint/2010/main" val="3589018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45019"/>
            <a:ext cx="7772400" cy="1077057"/>
          </a:xfrm>
          <a:prstGeom prst="rect">
            <a:avLst/>
          </a:prstGeom>
        </p:spPr>
        <p:txBody>
          <a:bodyPr anchor="b"/>
          <a:lstStyle>
            <a:lvl1pPr>
              <a:defRPr baseline="0">
                <a:solidFill>
                  <a:schemeClr val="bg1"/>
                </a:solidFill>
                <a:latin typeface="Gill Sans MT" panose="020B0502020104020203" pitchFamily="34" charset="77"/>
              </a:defRPr>
            </a:lvl1pPr>
          </a:lstStyle>
          <a:p>
            <a:r>
              <a:rPr lang="en-US"/>
              <a:t>Click to edit Master title style</a:t>
            </a:r>
            <a:endParaRPr lang="en-US" dirty="0"/>
          </a:p>
        </p:txBody>
      </p:sp>
      <p:sp>
        <p:nvSpPr>
          <p:cNvPr id="3" name="Subtitle 2"/>
          <p:cNvSpPr>
            <a:spLocks noGrp="1"/>
          </p:cNvSpPr>
          <p:nvPr>
            <p:ph type="subTitle" idx="1"/>
          </p:nvPr>
        </p:nvSpPr>
        <p:spPr>
          <a:xfrm>
            <a:off x="685800" y="3722077"/>
            <a:ext cx="7772400" cy="507023"/>
          </a:xfrm>
          <a:prstGeom prst="rect">
            <a:avLst/>
          </a:prstGeom>
        </p:spPr>
        <p:txBody>
          <a:bodyPr/>
          <a:lstStyle>
            <a:lvl1pPr marL="0" indent="0" algn="r">
              <a:buNone/>
              <a:defRPr sz="1200" b="0" i="0" cap="all" spc="0" baseline="0">
                <a:solidFill>
                  <a:schemeClr val="bg2"/>
                </a:solidFill>
                <a:latin typeface="Gill Sans MT" panose="020B0502020104020203" pitchFamily="34" charset="77"/>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Colum, many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295769" y="205979"/>
            <a:ext cx="6281617" cy="857250"/>
          </a:xfrm>
          <a:prstGeom prst="rect">
            <a:avLst/>
          </a:prstGeom>
        </p:spPr>
        <p:txBody>
          <a:bodyPr vert="horz" anchor="b"/>
          <a:lstStyle>
            <a:lvl1pPr algn="l">
              <a:defRPr sz="3200" baseline="0">
                <a:solidFill>
                  <a:schemeClr val="tx1"/>
                </a:solidFill>
                <a:latin typeface="Gill Sans MT" panose="020B0502020104020203" pitchFamily="34" charset="77"/>
              </a:defRPr>
            </a:lvl1pPr>
          </a:lstStyle>
          <a:p>
            <a:r>
              <a:rPr lang="en-US"/>
              <a:t>Click to edit Master title style</a:t>
            </a:r>
            <a:endParaRPr lang="en-US" dirty="0"/>
          </a:p>
        </p:txBody>
      </p:sp>
      <p:cxnSp>
        <p:nvCxnSpPr>
          <p:cNvPr id="4" name="Straight Connector 3"/>
          <p:cNvCxnSpPr/>
          <p:nvPr userDrawn="1"/>
        </p:nvCxnSpPr>
        <p:spPr>
          <a:xfrm>
            <a:off x="2295769" y="1103435"/>
            <a:ext cx="6281617" cy="1191"/>
          </a:xfrm>
          <a:prstGeom prst="line">
            <a:avLst/>
          </a:prstGeom>
          <a:effectLst/>
        </p:spPr>
        <p:style>
          <a:lnRef idx="2">
            <a:schemeClr val="accent2"/>
          </a:lnRef>
          <a:fillRef idx="0">
            <a:schemeClr val="accent2"/>
          </a:fillRef>
          <a:effectRef idx="1">
            <a:schemeClr val="accent2"/>
          </a:effectRef>
          <a:fontRef idx="minor">
            <a:schemeClr val="tx1"/>
          </a:fontRef>
        </p:style>
      </p:cxnSp>
      <p:sp>
        <p:nvSpPr>
          <p:cNvPr id="6" name="Picture Placeholder 9"/>
          <p:cNvSpPr>
            <a:spLocks noGrp="1"/>
          </p:cNvSpPr>
          <p:nvPr>
            <p:ph type="pic" sz="quarter" idx="16"/>
          </p:nvPr>
        </p:nvSpPr>
        <p:spPr>
          <a:xfrm>
            <a:off x="2295769" y="1382317"/>
            <a:ext cx="1261354" cy="946016"/>
          </a:xfrm>
          <a:prstGeom prst="rect">
            <a:avLst/>
          </a:prstGeom>
          <a:solidFill>
            <a:schemeClr val="bg2"/>
          </a:solidFill>
          <a:ln>
            <a:noFill/>
          </a:ln>
        </p:spPr>
        <p:txBody>
          <a:bodyPr vert="horz" wrap="square" lIns="0" tIns="0" rIns="0" bIns="0" anchor="ctr" anchorCtr="0">
            <a:noAutofit/>
          </a:bodyPr>
          <a:lstStyle>
            <a:lvl1pPr algn="ctr">
              <a:buFontTx/>
              <a:buNone/>
              <a:defRPr sz="1200" cap="all" normalizeH="0">
                <a:solidFill>
                  <a:schemeClr val="bg1">
                    <a:lumMod val="75000"/>
                  </a:schemeClr>
                </a:solidFill>
              </a:defRPr>
            </a:lvl1pPr>
          </a:lstStyle>
          <a:p>
            <a:r>
              <a:rPr lang="en-US"/>
              <a:t>Click icon to add picture</a:t>
            </a:r>
            <a:endParaRPr lang="en-US" dirty="0"/>
          </a:p>
        </p:txBody>
      </p:sp>
      <p:sp>
        <p:nvSpPr>
          <p:cNvPr id="17" name="Picture Placeholder 9"/>
          <p:cNvSpPr>
            <a:spLocks noGrp="1"/>
          </p:cNvSpPr>
          <p:nvPr>
            <p:ph type="pic" sz="quarter" idx="17"/>
          </p:nvPr>
        </p:nvSpPr>
        <p:spPr>
          <a:xfrm>
            <a:off x="7316031" y="1382317"/>
            <a:ext cx="1261354" cy="946016"/>
          </a:xfrm>
          <a:prstGeom prst="rect">
            <a:avLst/>
          </a:prstGeom>
          <a:solidFill>
            <a:schemeClr val="bg2"/>
          </a:solidFill>
          <a:ln>
            <a:noFill/>
          </a:ln>
        </p:spPr>
        <p:txBody>
          <a:bodyPr vert="horz" wrap="square" lIns="0" tIns="0" rIns="0" bIns="0" anchor="ctr" anchorCtr="0">
            <a:noAutofit/>
          </a:bodyPr>
          <a:lstStyle>
            <a:lvl1pPr algn="ctr">
              <a:buFontTx/>
              <a:buNone/>
              <a:defRPr sz="1200" cap="all" normalizeH="0">
                <a:solidFill>
                  <a:schemeClr val="bg1">
                    <a:lumMod val="75000"/>
                  </a:schemeClr>
                </a:solidFill>
              </a:defRPr>
            </a:lvl1pPr>
          </a:lstStyle>
          <a:p>
            <a:r>
              <a:rPr lang="en-US"/>
              <a:t>Click icon to add picture</a:t>
            </a:r>
            <a:endParaRPr lang="en-US" dirty="0"/>
          </a:p>
        </p:txBody>
      </p:sp>
      <p:sp>
        <p:nvSpPr>
          <p:cNvPr id="18" name="Picture Placeholder 9"/>
          <p:cNvSpPr>
            <a:spLocks noGrp="1"/>
          </p:cNvSpPr>
          <p:nvPr>
            <p:ph type="pic" sz="quarter" idx="18"/>
          </p:nvPr>
        </p:nvSpPr>
        <p:spPr>
          <a:xfrm>
            <a:off x="3970363" y="1382317"/>
            <a:ext cx="1261354" cy="946016"/>
          </a:xfrm>
          <a:prstGeom prst="rect">
            <a:avLst/>
          </a:prstGeom>
          <a:solidFill>
            <a:schemeClr val="bg2"/>
          </a:solidFill>
          <a:ln>
            <a:noFill/>
          </a:ln>
        </p:spPr>
        <p:txBody>
          <a:bodyPr vert="horz" wrap="square" lIns="0" tIns="0" rIns="0" bIns="0" anchor="ctr" anchorCtr="0">
            <a:noAutofit/>
          </a:bodyPr>
          <a:lstStyle>
            <a:lvl1pPr algn="ctr">
              <a:buFontTx/>
              <a:buNone/>
              <a:defRPr sz="1200" cap="all" normalizeH="0">
                <a:solidFill>
                  <a:schemeClr val="bg1">
                    <a:lumMod val="75000"/>
                  </a:schemeClr>
                </a:solidFill>
              </a:defRPr>
            </a:lvl1pPr>
          </a:lstStyle>
          <a:p>
            <a:r>
              <a:rPr lang="en-US"/>
              <a:t>Click icon to add picture</a:t>
            </a:r>
            <a:endParaRPr lang="en-US" dirty="0"/>
          </a:p>
        </p:txBody>
      </p:sp>
      <p:sp>
        <p:nvSpPr>
          <p:cNvPr id="19" name="Picture Placeholder 9"/>
          <p:cNvSpPr>
            <a:spLocks noGrp="1"/>
          </p:cNvSpPr>
          <p:nvPr>
            <p:ph type="pic" sz="quarter" idx="19"/>
          </p:nvPr>
        </p:nvSpPr>
        <p:spPr>
          <a:xfrm>
            <a:off x="5643197" y="1382317"/>
            <a:ext cx="1261354" cy="946016"/>
          </a:xfrm>
          <a:prstGeom prst="rect">
            <a:avLst/>
          </a:prstGeom>
          <a:solidFill>
            <a:schemeClr val="bg2"/>
          </a:solidFill>
          <a:ln>
            <a:noFill/>
          </a:ln>
        </p:spPr>
        <p:txBody>
          <a:bodyPr vert="horz" wrap="square" lIns="0" tIns="0" rIns="0" bIns="0" anchor="ctr" anchorCtr="0">
            <a:noAutofit/>
          </a:bodyPr>
          <a:lstStyle>
            <a:lvl1pPr algn="ctr">
              <a:buFontTx/>
              <a:buNone/>
              <a:defRPr sz="1200" cap="all" normalizeH="0">
                <a:solidFill>
                  <a:schemeClr val="bg1">
                    <a:lumMod val="75000"/>
                  </a:schemeClr>
                </a:solidFill>
              </a:defRPr>
            </a:lvl1pPr>
          </a:lstStyle>
          <a:p>
            <a:r>
              <a:rPr lang="en-US"/>
              <a:t>Click icon to add picture</a:t>
            </a:r>
            <a:endParaRPr lang="en-US" dirty="0"/>
          </a:p>
        </p:txBody>
      </p:sp>
      <p:sp>
        <p:nvSpPr>
          <p:cNvPr id="24" name="Picture Placeholder 9"/>
          <p:cNvSpPr>
            <a:spLocks noGrp="1"/>
          </p:cNvSpPr>
          <p:nvPr>
            <p:ph type="pic" sz="quarter" idx="23"/>
          </p:nvPr>
        </p:nvSpPr>
        <p:spPr>
          <a:xfrm>
            <a:off x="2295768" y="3184189"/>
            <a:ext cx="1261354" cy="946016"/>
          </a:xfrm>
          <a:prstGeom prst="rect">
            <a:avLst/>
          </a:prstGeom>
          <a:solidFill>
            <a:schemeClr val="bg2"/>
          </a:solidFill>
          <a:ln>
            <a:noFill/>
          </a:ln>
        </p:spPr>
        <p:txBody>
          <a:bodyPr vert="horz" wrap="square" lIns="0" tIns="0" rIns="0" bIns="0" anchor="ctr" anchorCtr="0">
            <a:noAutofit/>
          </a:bodyPr>
          <a:lstStyle>
            <a:lvl1pPr algn="ctr">
              <a:buFontTx/>
              <a:buNone/>
              <a:defRPr sz="1200" cap="all" normalizeH="0">
                <a:solidFill>
                  <a:schemeClr val="bg1">
                    <a:lumMod val="75000"/>
                  </a:schemeClr>
                </a:solidFill>
              </a:defRPr>
            </a:lvl1pPr>
          </a:lstStyle>
          <a:p>
            <a:r>
              <a:rPr lang="en-US"/>
              <a:t>Click icon to add picture</a:t>
            </a:r>
            <a:endParaRPr lang="en-US" dirty="0"/>
          </a:p>
        </p:txBody>
      </p:sp>
      <p:sp>
        <p:nvSpPr>
          <p:cNvPr id="26" name="Picture Placeholder 9"/>
          <p:cNvSpPr>
            <a:spLocks noGrp="1"/>
          </p:cNvSpPr>
          <p:nvPr>
            <p:ph type="pic" sz="quarter" idx="25"/>
          </p:nvPr>
        </p:nvSpPr>
        <p:spPr>
          <a:xfrm>
            <a:off x="7316030" y="3184189"/>
            <a:ext cx="1261354" cy="946016"/>
          </a:xfrm>
          <a:prstGeom prst="rect">
            <a:avLst/>
          </a:prstGeom>
          <a:solidFill>
            <a:schemeClr val="bg2"/>
          </a:solidFill>
          <a:ln>
            <a:noFill/>
          </a:ln>
        </p:spPr>
        <p:txBody>
          <a:bodyPr vert="horz" wrap="square" lIns="0" tIns="0" rIns="0" bIns="0" anchor="ctr" anchorCtr="0">
            <a:noAutofit/>
          </a:bodyPr>
          <a:lstStyle>
            <a:lvl1pPr algn="ctr">
              <a:buFontTx/>
              <a:buNone/>
              <a:defRPr sz="1200" cap="all" normalizeH="0">
                <a:solidFill>
                  <a:schemeClr val="bg1">
                    <a:lumMod val="75000"/>
                  </a:schemeClr>
                </a:solidFill>
              </a:defRPr>
            </a:lvl1pPr>
          </a:lstStyle>
          <a:p>
            <a:r>
              <a:rPr lang="en-US"/>
              <a:t>Click icon to add picture</a:t>
            </a:r>
            <a:endParaRPr lang="en-US" dirty="0"/>
          </a:p>
        </p:txBody>
      </p:sp>
      <p:sp>
        <p:nvSpPr>
          <p:cNvPr id="27" name="Picture Placeholder 9"/>
          <p:cNvSpPr>
            <a:spLocks noGrp="1"/>
          </p:cNvSpPr>
          <p:nvPr>
            <p:ph type="pic" sz="quarter" idx="26"/>
          </p:nvPr>
        </p:nvSpPr>
        <p:spPr>
          <a:xfrm>
            <a:off x="3970362" y="3184189"/>
            <a:ext cx="1261354" cy="946016"/>
          </a:xfrm>
          <a:prstGeom prst="rect">
            <a:avLst/>
          </a:prstGeom>
          <a:solidFill>
            <a:schemeClr val="bg2"/>
          </a:solidFill>
          <a:ln>
            <a:noFill/>
          </a:ln>
        </p:spPr>
        <p:txBody>
          <a:bodyPr vert="horz" wrap="square" lIns="0" tIns="0" rIns="0" bIns="0" anchor="ctr" anchorCtr="0">
            <a:noAutofit/>
          </a:bodyPr>
          <a:lstStyle>
            <a:lvl1pPr algn="ctr">
              <a:buFontTx/>
              <a:buNone/>
              <a:defRPr sz="1200" cap="all" normalizeH="0">
                <a:solidFill>
                  <a:schemeClr val="bg1">
                    <a:lumMod val="75000"/>
                  </a:schemeClr>
                </a:solidFill>
              </a:defRPr>
            </a:lvl1pPr>
          </a:lstStyle>
          <a:p>
            <a:r>
              <a:rPr lang="en-US"/>
              <a:t>Click icon to add picture</a:t>
            </a:r>
            <a:endParaRPr lang="en-US" dirty="0"/>
          </a:p>
        </p:txBody>
      </p:sp>
      <p:sp>
        <p:nvSpPr>
          <p:cNvPr id="28" name="Picture Placeholder 9"/>
          <p:cNvSpPr>
            <a:spLocks noGrp="1"/>
          </p:cNvSpPr>
          <p:nvPr>
            <p:ph type="pic" sz="quarter" idx="27"/>
          </p:nvPr>
        </p:nvSpPr>
        <p:spPr>
          <a:xfrm>
            <a:off x="5643196" y="3184189"/>
            <a:ext cx="1261354" cy="946016"/>
          </a:xfrm>
          <a:prstGeom prst="rect">
            <a:avLst/>
          </a:prstGeom>
          <a:solidFill>
            <a:schemeClr val="bg2"/>
          </a:solidFill>
          <a:ln>
            <a:noFill/>
          </a:ln>
        </p:spPr>
        <p:txBody>
          <a:bodyPr vert="horz" wrap="square" lIns="0" tIns="0" rIns="0" bIns="0" anchor="ctr" anchorCtr="0">
            <a:noAutofit/>
          </a:bodyPr>
          <a:lstStyle>
            <a:lvl1pPr algn="ctr">
              <a:buFontTx/>
              <a:buNone/>
              <a:defRPr sz="1200" cap="all" normalizeH="0">
                <a:solidFill>
                  <a:schemeClr val="bg1">
                    <a:lumMod val="75000"/>
                  </a:schemeClr>
                </a:solidFill>
              </a:defRPr>
            </a:lvl1pPr>
          </a:lstStyle>
          <a:p>
            <a:r>
              <a:rPr lang="en-US"/>
              <a:t>Click icon to add picture</a:t>
            </a:r>
            <a:endParaRPr lang="en-US" dirty="0"/>
          </a:p>
        </p:txBody>
      </p:sp>
      <p:sp>
        <p:nvSpPr>
          <p:cNvPr id="7" name="Text Placeholder 6"/>
          <p:cNvSpPr>
            <a:spLocks noGrp="1"/>
          </p:cNvSpPr>
          <p:nvPr>
            <p:ph type="body" sz="quarter" idx="28" hasCustomPrompt="1"/>
          </p:nvPr>
        </p:nvSpPr>
        <p:spPr>
          <a:xfrm>
            <a:off x="3962400" y="2397802"/>
            <a:ext cx="1385534" cy="477379"/>
          </a:xfrm>
          <a:prstGeom prst="rect">
            <a:avLst/>
          </a:prstGeom>
        </p:spPr>
        <p:txBody>
          <a:bodyPr vert="horz" lIns="0" tIns="0" rIns="0" bIns="0"/>
          <a:lstStyle>
            <a:lvl1pPr marL="0" indent="0">
              <a:spcAft>
                <a:spcPts val="700"/>
              </a:spcAft>
              <a:buFontTx/>
              <a:buNone/>
              <a:defRPr sz="1200" spc="0">
                <a:latin typeface="Gill Sans SemiBold"/>
              </a:defRPr>
            </a:lvl1pPr>
            <a:lvl2pPr marL="0" indent="0">
              <a:spcBef>
                <a:spcPts val="0"/>
              </a:spcBef>
              <a:buFontTx/>
              <a:buNone/>
              <a:defRPr sz="1000">
                <a:latin typeface="Gill Sans"/>
              </a:defRPr>
            </a:lvl2pPr>
            <a:lvl3pPr marL="0" indent="0">
              <a:buFontTx/>
              <a:buNone/>
              <a:defRPr sz="1200"/>
            </a:lvl3pPr>
            <a:lvl4pPr marL="0" indent="0">
              <a:buFontTx/>
              <a:buNone/>
              <a:defRPr sz="1200"/>
            </a:lvl4pPr>
            <a:lvl5pPr marL="0" indent="0">
              <a:buFontTx/>
              <a:buNone/>
              <a:defRPr sz="1200"/>
            </a:lvl5pPr>
          </a:lstStyle>
          <a:p>
            <a:pPr lvl="0"/>
            <a:r>
              <a:rPr lang="en-US" dirty="0" err="1"/>
              <a:t>Johnathan</a:t>
            </a:r>
            <a:r>
              <a:rPr lang="en-US" dirty="0"/>
              <a:t> Doe</a:t>
            </a:r>
          </a:p>
          <a:p>
            <a:pPr lvl="1"/>
            <a:r>
              <a:rPr lang="en-US" dirty="0"/>
              <a:t>Title Goes Here</a:t>
            </a:r>
          </a:p>
          <a:p>
            <a:pPr lvl="1"/>
            <a:r>
              <a:rPr lang="en-US" dirty="0"/>
              <a:t>Project Role</a:t>
            </a:r>
          </a:p>
          <a:p>
            <a:pPr lvl="1"/>
            <a:endParaRPr lang="en-US" dirty="0"/>
          </a:p>
          <a:p>
            <a:pPr lvl="1"/>
            <a:endParaRPr lang="en-US" dirty="0"/>
          </a:p>
        </p:txBody>
      </p:sp>
      <p:sp>
        <p:nvSpPr>
          <p:cNvPr id="16" name="Text Placeholder 6"/>
          <p:cNvSpPr>
            <a:spLocks noGrp="1"/>
          </p:cNvSpPr>
          <p:nvPr>
            <p:ph type="body" sz="quarter" idx="30" hasCustomPrompt="1"/>
          </p:nvPr>
        </p:nvSpPr>
        <p:spPr>
          <a:xfrm>
            <a:off x="7316031" y="4185730"/>
            <a:ext cx="1385534" cy="477379"/>
          </a:xfrm>
          <a:prstGeom prst="rect">
            <a:avLst/>
          </a:prstGeom>
        </p:spPr>
        <p:txBody>
          <a:bodyPr vert="horz" lIns="0" tIns="0" rIns="0" bIns="0"/>
          <a:lstStyle>
            <a:lvl1pPr marL="0" indent="0">
              <a:spcAft>
                <a:spcPts val="700"/>
              </a:spcAft>
              <a:buFontTx/>
              <a:buNone/>
              <a:defRPr sz="1200" spc="0">
                <a:latin typeface="Gill Sans SemiBold"/>
              </a:defRPr>
            </a:lvl1pPr>
            <a:lvl2pPr marL="0" indent="0">
              <a:spcBef>
                <a:spcPts val="0"/>
              </a:spcBef>
              <a:buFontTx/>
              <a:buNone/>
              <a:defRPr sz="1000">
                <a:latin typeface="Gill Sans"/>
              </a:defRPr>
            </a:lvl2pPr>
            <a:lvl3pPr marL="0" indent="0">
              <a:buFontTx/>
              <a:buNone/>
              <a:defRPr sz="1200"/>
            </a:lvl3pPr>
            <a:lvl4pPr marL="0" indent="0">
              <a:buFontTx/>
              <a:buNone/>
              <a:defRPr sz="1200"/>
            </a:lvl4pPr>
            <a:lvl5pPr marL="0" indent="0">
              <a:buFontTx/>
              <a:buNone/>
              <a:defRPr sz="1200"/>
            </a:lvl5pPr>
          </a:lstStyle>
          <a:p>
            <a:pPr lvl="0"/>
            <a:r>
              <a:rPr lang="en-US" dirty="0" err="1"/>
              <a:t>Johnathan</a:t>
            </a:r>
            <a:r>
              <a:rPr lang="en-US" dirty="0"/>
              <a:t> Doe</a:t>
            </a:r>
          </a:p>
          <a:p>
            <a:pPr lvl="1"/>
            <a:r>
              <a:rPr lang="en-US" dirty="0"/>
              <a:t>Title Goes Here</a:t>
            </a:r>
          </a:p>
          <a:p>
            <a:pPr lvl="1"/>
            <a:r>
              <a:rPr lang="en-US" dirty="0"/>
              <a:t>Project Role</a:t>
            </a:r>
          </a:p>
          <a:p>
            <a:pPr lvl="1"/>
            <a:endParaRPr lang="en-US" dirty="0"/>
          </a:p>
          <a:p>
            <a:pPr lvl="1"/>
            <a:endParaRPr lang="en-US" dirty="0"/>
          </a:p>
        </p:txBody>
      </p:sp>
      <p:sp>
        <p:nvSpPr>
          <p:cNvPr id="20" name="Text Placeholder 6"/>
          <p:cNvSpPr>
            <a:spLocks noGrp="1"/>
          </p:cNvSpPr>
          <p:nvPr>
            <p:ph type="body" sz="quarter" idx="31" hasCustomPrompt="1"/>
          </p:nvPr>
        </p:nvSpPr>
        <p:spPr>
          <a:xfrm>
            <a:off x="7316031" y="2387712"/>
            <a:ext cx="1385534" cy="477379"/>
          </a:xfrm>
          <a:prstGeom prst="rect">
            <a:avLst/>
          </a:prstGeom>
        </p:spPr>
        <p:txBody>
          <a:bodyPr vert="horz" lIns="0" tIns="0" rIns="0" bIns="0"/>
          <a:lstStyle>
            <a:lvl1pPr marL="0" indent="0">
              <a:spcAft>
                <a:spcPts val="700"/>
              </a:spcAft>
              <a:buFontTx/>
              <a:buNone/>
              <a:defRPr sz="1200" spc="0">
                <a:latin typeface="Gill Sans SemiBold"/>
              </a:defRPr>
            </a:lvl1pPr>
            <a:lvl2pPr marL="0" indent="0">
              <a:spcBef>
                <a:spcPts val="0"/>
              </a:spcBef>
              <a:buFontTx/>
              <a:buNone/>
              <a:defRPr sz="1000">
                <a:latin typeface="Gill Sans"/>
              </a:defRPr>
            </a:lvl2pPr>
            <a:lvl3pPr marL="0" indent="0">
              <a:buFontTx/>
              <a:buNone/>
              <a:defRPr sz="1200"/>
            </a:lvl3pPr>
            <a:lvl4pPr marL="0" indent="0">
              <a:buFontTx/>
              <a:buNone/>
              <a:defRPr sz="1200"/>
            </a:lvl4pPr>
            <a:lvl5pPr marL="0" indent="0">
              <a:buFontTx/>
              <a:buNone/>
              <a:defRPr sz="1200"/>
            </a:lvl5pPr>
          </a:lstStyle>
          <a:p>
            <a:pPr lvl="0"/>
            <a:r>
              <a:rPr lang="en-US" dirty="0" err="1"/>
              <a:t>Johnathan</a:t>
            </a:r>
            <a:r>
              <a:rPr lang="en-US" dirty="0"/>
              <a:t> Doe</a:t>
            </a:r>
          </a:p>
          <a:p>
            <a:pPr lvl="1"/>
            <a:r>
              <a:rPr lang="en-US" dirty="0"/>
              <a:t>Title Goes Here</a:t>
            </a:r>
          </a:p>
          <a:p>
            <a:pPr lvl="1"/>
            <a:r>
              <a:rPr lang="en-US" dirty="0"/>
              <a:t>Project Role</a:t>
            </a:r>
          </a:p>
          <a:p>
            <a:pPr lvl="1"/>
            <a:endParaRPr lang="en-US" dirty="0"/>
          </a:p>
          <a:p>
            <a:pPr lvl="1"/>
            <a:endParaRPr lang="en-US" dirty="0"/>
          </a:p>
        </p:txBody>
      </p:sp>
      <p:sp>
        <p:nvSpPr>
          <p:cNvPr id="21" name="Text Placeholder 6"/>
          <p:cNvSpPr>
            <a:spLocks noGrp="1"/>
          </p:cNvSpPr>
          <p:nvPr>
            <p:ph type="body" sz="quarter" idx="32" hasCustomPrompt="1"/>
          </p:nvPr>
        </p:nvSpPr>
        <p:spPr>
          <a:xfrm>
            <a:off x="5643196" y="4185730"/>
            <a:ext cx="1385534" cy="477379"/>
          </a:xfrm>
          <a:prstGeom prst="rect">
            <a:avLst/>
          </a:prstGeom>
        </p:spPr>
        <p:txBody>
          <a:bodyPr vert="horz" lIns="0" tIns="0" rIns="0" bIns="0"/>
          <a:lstStyle>
            <a:lvl1pPr marL="0" indent="0">
              <a:spcAft>
                <a:spcPts val="700"/>
              </a:spcAft>
              <a:buFontTx/>
              <a:buNone/>
              <a:defRPr sz="1200" spc="0">
                <a:latin typeface="Gill Sans SemiBold"/>
              </a:defRPr>
            </a:lvl1pPr>
            <a:lvl2pPr marL="0" indent="0">
              <a:spcBef>
                <a:spcPts val="0"/>
              </a:spcBef>
              <a:buFontTx/>
              <a:buNone/>
              <a:defRPr sz="1000">
                <a:latin typeface="Gill Sans"/>
              </a:defRPr>
            </a:lvl2pPr>
            <a:lvl3pPr marL="0" indent="0">
              <a:buFontTx/>
              <a:buNone/>
              <a:defRPr sz="1200"/>
            </a:lvl3pPr>
            <a:lvl4pPr marL="0" indent="0">
              <a:buFontTx/>
              <a:buNone/>
              <a:defRPr sz="1200"/>
            </a:lvl4pPr>
            <a:lvl5pPr marL="0" indent="0">
              <a:buFontTx/>
              <a:buNone/>
              <a:defRPr sz="1200"/>
            </a:lvl5pPr>
          </a:lstStyle>
          <a:p>
            <a:pPr lvl="0"/>
            <a:r>
              <a:rPr lang="en-US" dirty="0" err="1"/>
              <a:t>Johnathan</a:t>
            </a:r>
            <a:r>
              <a:rPr lang="en-US" dirty="0"/>
              <a:t> Doe</a:t>
            </a:r>
          </a:p>
          <a:p>
            <a:pPr lvl="1"/>
            <a:r>
              <a:rPr lang="en-US" dirty="0"/>
              <a:t>Title Goes Here</a:t>
            </a:r>
          </a:p>
          <a:p>
            <a:pPr lvl="1"/>
            <a:r>
              <a:rPr lang="en-US" dirty="0"/>
              <a:t>Project Role</a:t>
            </a:r>
          </a:p>
          <a:p>
            <a:pPr lvl="1"/>
            <a:endParaRPr lang="en-US" dirty="0"/>
          </a:p>
          <a:p>
            <a:pPr lvl="1"/>
            <a:endParaRPr lang="en-US" dirty="0"/>
          </a:p>
        </p:txBody>
      </p:sp>
      <p:sp>
        <p:nvSpPr>
          <p:cNvPr id="22" name="Text Placeholder 6"/>
          <p:cNvSpPr>
            <a:spLocks noGrp="1"/>
          </p:cNvSpPr>
          <p:nvPr>
            <p:ph type="body" sz="quarter" idx="33" hasCustomPrompt="1"/>
          </p:nvPr>
        </p:nvSpPr>
        <p:spPr>
          <a:xfrm>
            <a:off x="2295769" y="2387712"/>
            <a:ext cx="1385534" cy="477379"/>
          </a:xfrm>
          <a:prstGeom prst="rect">
            <a:avLst/>
          </a:prstGeom>
        </p:spPr>
        <p:txBody>
          <a:bodyPr vert="horz" lIns="0" tIns="0" rIns="0" bIns="0"/>
          <a:lstStyle>
            <a:lvl1pPr marL="0" indent="0">
              <a:spcAft>
                <a:spcPts val="700"/>
              </a:spcAft>
              <a:buFontTx/>
              <a:buNone/>
              <a:defRPr sz="1200" spc="0">
                <a:latin typeface="Gill Sans SemiBold"/>
              </a:defRPr>
            </a:lvl1pPr>
            <a:lvl2pPr marL="0" indent="0">
              <a:spcBef>
                <a:spcPts val="0"/>
              </a:spcBef>
              <a:buFontTx/>
              <a:buNone/>
              <a:defRPr sz="1000">
                <a:latin typeface="Gill Sans"/>
              </a:defRPr>
            </a:lvl2pPr>
            <a:lvl3pPr marL="0" indent="0">
              <a:buFontTx/>
              <a:buNone/>
              <a:defRPr sz="1200"/>
            </a:lvl3pPr>
            <a:lvl4pPr marL="0" indent="0">
              <a:buFontTx/>
              <a:buNone/>
              <a:defRPr sz="1200"/>
            </a:lvl4pPr>
            <a:lvl5pPr marL="0" indent="0">
              <a:buFontTx/>
              <a:buNone/>
              <a:defRPr sz="1200"/>
            </a:lvl5pPr>
          </a:lstStyle>
          <a:p>
            <a:pPr lvl="0"/>
            <a:r>
              <a:rPr lang="en-US" dirty="0" err="1"/>
              <a:t>Johnathan</a:t>
            </a:r>
            <a:r>
              <a:rPr lang="en-US" dirty="0"/>
              <a:t> Doe</a:t>
            </a:r>
          </a:p>
          <a:p>
            <a:pPr lvl="1"/>
            <a:r>
              <a:rPr lang="en-US" dirty="0"/>
              <a:t>Title Goes Here</a:t>
            </a:r>
          </a:p>
          <a:p>
            <a:pPr lvl="1"/>
            <a:r>
              <a:rPr lang="en-US" dirty="0"/>
              <a:t>Project Role</a:t>
            </a:r>
          </a:p>
          <a:p>
            <a:pPr lvl="1"/>
            <a:endParaRPr lang="en-US" dirty="0"/>
          </a:p>
          <a:p>
            <a:pPr lvl="1"/>
            <a:endParaRPr lang="en-US" dirty="0"/>
          </a:p>
        </p:txBody>
      </p:sp>
      <p:sp>
        <p:nvSpPr>
          <p:cNvPr id="23" name="Text Placeholder 6"/>
          <p:cNvSpPr>
            <a:spLocks noGrp="1"/>
          </p:cNvSpPr>
          <p:nvPr>
            <p:ph type="body" sz="quarter" idx="34" hasCustomPrompt="1"/>
          </p:nvPr>
        </p:nvSpPr>
        <p:spPr>
          <a:xfrm>
            <a:off x="5643196" y="2377623"/>
            <a:ext cx="1385534" cy="477379"/>
          </a:xfrm>
          <a:prstGeom prst="rect">
            <a:avLst/>
          </a:prstGeom>
        </p:spPr>
        <p:txBody>
          <a:bodyPr vert="horz" lIns="0" tIns="0" rIns="0" bIns="0"/>
          <a:lstStyle>
            <a:lvl1pPr marL="0" indent="0">
              <a:spcAft>
                <a:spcPts val="700"/>
              </a:spcAft>
              <a:buFontTx/>
              <a:buNone/>
              <a:defRPr sz="1200" spc="0">
                <a:latin typeface="Gill Sans SemiBold"/>
              </a:defRPr>
            </a:lvl1pPr>
            <a:lvl2pPr marL="0" indent="0">
              <a:spcBef>
                <a:spcPts val="0"/>
              </a:spcBef>
              <a:buFontTx/>
              <a:buNone/>
              <a:defRPr sz="1000">
                <a:latin typeface="Gill Sans"/>
              </a:defRPr>
            </a:lvl2pPr>
            <a:lvl3pPr marL="0" indent="0">
              <a:buFontTx/>
              <a:buNone/>
              <a:defRPr sz="1200"/>
            </a:lvl3pPr>
            <a:lvl4pPr marL="0" indent="0">
              <a:buFontTx/>
              <a:buNone/>
              <a:defRPr sz="1200"/>
            </a:lvl4pPr>
            <a:lvl5pPr marL="0" indent="0">
              <a:buFontTx/>
              <a:buNone/>
              <a:defRPr sz="1200"/>
            </a:lvl5pPr>
          </a:lstStyle>
          <a:p>
            <a:pPr lvl="0"/>
            <a:r>
              <a:rPr lang="en-US" dirty="0" err="1"/>
              <a:t>Johnathan</a:t>
            </a:r>
            <a:r>
              <a:rPr lang="en-US" dirty="0"/>
              <a:t> Doe</a:t>
            </a:r>
          </a:p>
          <a:p>
            <a:pPr lvl="1"/>
            <a:r>
              <a:rPr lang="en-US" dirty="0"/>
              <a:t>Title Goes Here</a:t>
            </a:r>
          </a:p>
          <a:p>
            <a:pPr lvl="1"/>
            <a:r>
              <a:rPr lang="en-US" dirty="0"/>
              <a:t>Project Role</a:t>
            </a:r>
          </a:p>
          <a:p>
            <a:pPr lvl="1"/>
            <a:endParaRPr lang="en-US" dirty="0"/>
          </a:p>
          <a:p>
            <a:pPr lvl="1"/>
            <a:endParaRPr lang="en-US" dirty="0"/>
          </a:p>
        </p:txBody>
      </p:sp>
      <p:sp>
        <p:nvSpPr>
          <p:cNvPr id="25" name="Text Placeholder 6"/>
          <p:cNvSpPr>
            <a:spLocks noGrp="1"/>
          </p:cNvSpPr>
          <p:nvPr>
            <p:ph type="body" sz="quarter" idx="35" hasCustomPrompt="1"/>
          </p:nvPr>
        </p:nvSpPr>
        <p:spPr>
          <a:xfrm>
            <a:off x="3962400" y="4185730"/>
            <a:ext cx="1385534" cy="477379"/>
          </a:xfrm>
          <a:prstGeom prst="rect">
            <a:avLst/>
          </a:prstGeom>
        </p:spPr>
        <p:txBody>
          <a:bodyPr vert="horz" lIns="0" tIns="0" rIns="0" bIns="0"/>
          <a:lstStyle>
            <a:lvl1pPr marL="0" indent="0">
              <a:spcAft>
                <a:spcPts val="700"/>
              </a:spcAft>
              <a:buFontTx/>
              <a:buNone/>
              <a:defRPr sz="1200" spc="0">
                <a:latin typeface="Gill Sans SemiBold"/>
              </a:defRPr>
            </a:lvl1pPr>
            <a:lvl2pPr marL="0" indent="0">
              <a:spcBef>
                <a:spcPts val="0"/>
              </a:spcBef>
              <a:buFontTx/>
              <a:buNone/>
              <a:defRPr sz="1000">
                <a:latin typeface="Gill Sans"/>
              </a:defRPr>
            </a:lvl2pPr>
            <a:lvl3pPr marL="0" indent="0">
              <a:buFontTx/>
              <a:buNone/>
              <a:defRPr sz="1200"/>
            </a:lvl3pPr>
            <a:lvl4pPr marL="0" indent="0">
              <a:buFontTx/>
              <a:buNone/>
              <a:defRPr sz="1200"/>
            </a:lvl4pPr>
            <a:lvl5pPr marL="0" indent="0">
              <a:buFontTx/>
              <a:buNone/>
              <a:defRPr sz="1200"/>
            </a:lvl5pPr>
          </a:lstStyle>
          <a:p>
            <a:pPr lvl="0"/>
            <a:r>
              <a:rPr lang="en-US" dirty="0" err="1"/>
              <a:t>Johnathan</a:t>
            </a:r>
            <a:r>
              <a:rPr lang="en-US" dirty="0"/>
              <a:t> Doe</a:t>
            </a:r>
          </a:p>
          <a:p>
            <a:pPr lvl="1"/>
            <a:r>
              <a:rPr lang="en-US" dirty="0"/>
              <a:t>Title Goes Here</a:t>
            </a:r>
          </a:p>
          <a:p>
            <a:pPr lvl="1"/>
            <a:r>
              <a:rPr lang="en-US" dirty="0"/>
              <a:t>Project Role</a:t>
            </a:r>
          </a:p>
          <a:p>
            <a:pPr lvl="1"/>
            <a:endParaRPr lang="en-US" dirty="0"/>
          </a:p>
          <a:p>
            <a:pPr lvl="1"/>
            <a:endParaRPr lang="en-US" dirty="0"/>
          </a:p>
        </p:txBody>
      </p:sp>
      <p:sp>
        <p:nvSpPr>
          <p:cNvPr id="29" name="Text Placeholder 6"/>
          <p:cNvSpPr>
            <a:spLocks noGrp="1"/>
          </p:cNvSpPr>
          <p:nvPr>
            <p:ph type="body" sz="quarter" idx="36" hasCustomPrompt="1"/>
          </p:nvPr>
        </p:nvSpPr>
        <p:spPr>
          <a:xfrm>
            <a:off x="2295768" y="4185730"/>
            <a:ext cx="1385534" cy="477379"/>
          </a:xfrm>
          <a:prstGeom prst="rect">
            <a:avLst/>
          </a:prstGeom>
        </p:spPr>
        <p:txBody>
          <a:bodyPr vert="horz" lIns="0" tIns="0" rIns="0" bIns="0"/>
          <a:lstStyle>
            <a:lvl1pPr marL="0" indent="0">
              <a:spcAft>
                <a:spcPts val="700"/>
              </a:spcAft>
              <a:buFontTx/>
              <a:buNone/>
              <a:defRPr sz="1200" spc="0">
                <a:latin typeface="Gill Sans SemiBold"/>
              </a:defRPr>
            </a:lvl1pPr>
            <a:lvl2pPr marL="0" indent="0">
              <a:spcBef>
                <a:spcPts val="0"/>
              </a:spcBef>
              <a:buFontTx/>
              <a:buNone/>
              <a:defRPr sz="1000">
                <a:latin typeface="Gill Sans"/>
              </a:defRPr>
            </a:lvl2pPr>
            <a:lvl3pPr marL="0" indent="0">
              <a:buFontTx/>
              <a:buNone/>
              <a:defRPr sz="1200"/>
            </a:lvl3pPr>
            <a:lvl4pPr marL="0" indent="0">
              <a:buFontTx/>
              <a:buNone/>
              <a:defRPr sz="1200"/>
            </a:lvl4pPr>
            <a:lvl5pPr marL="0" indent="0">
              <a:buFontTx/>
              <a:buNone/>
              <a:defRPr sz="1200"/>
            </a:lvl5pPr>
          </a:lstStyle>
          <a:p>
            <a:pPr lvl="0"/>
            <a:r>
              <a:rPr lang="en-US" dirty="0" err="1"/>
              <a:t>Johnathan</a:t>
            </a:r>
            <a:r>
              <a:rPr lang="en-US" dirty="0"/>
              <a:t> Doe</a:t>
            </a:r>
          </a:p>
          <a:p>
            <a:pPr lvl="1"/>
            <a:r>
              <a:rPr lang="en-US" dirty="0"/>
              <a:t>Title Goes Here</a:t>
            </a:r>
          </a:p>
          <a:p>
            <a:pPr lvl="1"/>
            <a:r>
              <a:rPr lang="en-US" dirty="0"/>
              <a:t>Project Role</a:t>
            </a:r>
          </a:p>
          <a:p>
            <a:pPr lvl="1"/>
            <a:endParaRPr lang="en-US" dirty="0"/>
          </a:p>
          <a:p>
            <a:pPr lvl="1"/>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Colum, 1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295769" y="205979"/>
            <a:ext cx="6281617" cy="857250"/>
          </a:xfrm>
          <a:prstGeom prst="rect">
            <a:avLst/>
          </a:prstGeom>
        </p:spPr>
        <p:txBody>
          <a:bodyPr vert="horz" anchor="b"/>
          <a:lstStyle>
            <a:lvl1pPr algn="l">
              <a:defRPr sz="3200" baseline="0">
                <a:solidFill>
                  <a:schemeClr val="tx1"/>
                </a:solidFill>
                <a:latin typeface="Gill Sans MT" panose="020B0502020104020203" pitchFamily="34" charset="77"/>
              </a:defRPr>
            </a:lvl1pPr>
          </a:lstStyle>
          <a:p>
            <a:r>
              <a:rPr lang="en-US"/>
              <a:t>Click to edit Master title style</a:t>
            </a:r>
            <a:endParaRPr lang="en-US" dirty="0"/>
          </a:p>
        </p:txBody>
      </p:sp>
      <p:sp>
        <p:nvSpPr>
          <p:cNvPr id="4" name="Text Placeholder 3"/>
          <p:cNvSpPr>
            <a:spLocks noGrp="1"/>
          </p:cNvSpPr>
          <p:nvPr>
            <p:ph type="body" sz="quarter" idx="10"/>
          </p:nvPr>
        </p:nvSpPr>
        <p:spPr>
          <a:xfrm>
            <a:off x="4527182" y="1382317"/>
            <a:ext cx="4050203" cy="3028491"/>
          </a:xfrm>
          <a:prstGeom prst="rect">
            <a:avLst/>
          </a:prstGeom>
        </p:spPr>
        <p:txBody>
          <a:bodyPr vert="horz"/>
          <a:lstStyle>
            <a:lvl1pPr marL="225425" indent="-225425">
              <a:buFont typeface="Wingdings" charset="2"/>
              <a:buChar char="§"/>
              <a:defRPr sz="2000" b="1" i="0" baseline="0">
                <a:solidFill>
                  <a:schemeClr val="tx1"/>
                </a:solidFill>
                <a:latin typeface="Gill Sans"/>
                <a:cs typeface="Gill Sans"/>
              </a:defRPr>
            </a:lvl1pPr>
            <a:lvl2pPr marL="458788" indent="-233363">
              <a:buFont typeface="Wingdings" charset="2"/>
              <a:buChar char="§"/>
              <a:defRPr sz="1800" b="0" i="0" baseline="0">
                <a:solidFill>
                  <a:schemeClr val="tx1"/>
                </a:solidFill>
                <a:latin typeface="Gill Sans MT" panose="020B0502020104020203" pitchFamily="34" charset="77"/>
                <a:cs typeface="Gill Sans Light"/>
              </a:defRPr>
            </a:lvl2pPr>
            <a:lvl3pPr marL="684213" indent="-225425">
              <a:buFont typeface="Wingdings" charset="2"/>
              <a:buChar char="§"/>
              <a:defRPr sz="1800" b="0" i="0" baseline="0">
                <a:solidFill>
                  <a:schemeClr val="tx1"/>
                </a:solidFill>
                <a:latin typeface="Gill Sans MT" panose="020B0502020104020203" pitchFamily="34" charset="77"/>
                <a:cs typeface="Gill Sans Light"/>
              </a:defRPr>
            </a:lvl3pPr>
            <a:lvl4pPr marL="917575" indent="-233363">
              <a:buFont typeface="Wingdings" charset="2"/>
              <a:buChar char="§"/>
              <a:defRPr sz="1800" b="0" i="0" baseline="0">
                <a:solidFill>
                  <a:schemeClr val="tx1"/>
                </a:solidFill>
                <a:latin typeface="Gill Sans MT" panose="020B0502020104020203" pitchFamily="34" charset="77"/>
                <a:cs typeface="Gill Sans Light"/>
              </a:defRPr>
            </a:lvl4pPr>
            <a:lvl5pPr marL="1143000" indent="-225425">
              <a:buFont typeface="Wingdings" charset="2"/>
              <a:buChar char="§"/>
              <a:defRPr sz="1800" b="0" i="0" baseline="0">
                <a:solidFill>
                  <a:schemeClr val="tx1"/>
                </a:solidFill>
                <a:latin typeface="Gill Sans MT" panose="020B0502020104020203" pitchFamily="34" charset="77"/>
                <a:cs typeface="Gill Sans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p:cNvCxnSpPr/>
          <p:nvPr userDrawn="1"/>
        </p:nvCxnSpPr>
        <p:spPr>
          <a:xfrm>
            <a:off x="2295769" y="1103435"/>
            <a:ext cx="6281617" cy="1191"/>
          </a:xfrm>
          <a:prstGeom prst="line">
            <a:avLst/>
          </a:prstGeom>
          <a:effectLst/>
        </p:spPr>
        <p:style>
          <a:lnRef idx="2">
            <a:schemeClr val="accent2"/>
          </a:lnRef>
          <a:fillRef idx="0">
            <a:schemeClr val="accent2"/>
          </a:fillRef>
          <a:effectRef idx="1">
            <a:schemeClr val="accent2"/>
          </a:effectRef>
          <a:fontRef idx="minor">
            <a:schemeClr val="tx1"/>
          </a:fontRef>
        </p:style>
      </p:cxnSp>
      <p:sp>
        <p:nvSpPr>
          <p:cNvPr id="6" name="Picture Placeholder 9"/>
          <p:cNvSpPr>
            <a:spLocks noGrp="1"/>
          </p:cNvSpPr>
          <p:nvPr>
            <p:ph type="pic" sz="quarter" idx="15"/>
          </p:nvPr>
        </p:nvSpPr>
        <p:spPr>
          <a:xfrm>
            <a:off x="630900" y="1382316"/>
            <a:ext cx="3483900" cy="2612925"/>
          </a:xfrm>
          <a:prstGeom prst="rect">
            <a:avLst/>
          </a:prstGeom>
          <a:solidFill>
            <a:schemeClr val="bg2"/>
          </a:solidFill>
          <a:ln>
            <a:noFill/>
          </a:ln>
        </p:spPr>
        <p:txBody>
          <a:bodyPr vert="horz" wrap="square" lIns="0" tIns="0" rIns="0" bIns="0" anchor="ctr" anchorCtr="0">
            <a:noAutofit/>
          </a:bodyPr>
          <a:lstStyle>
            <a:lvl1pPr algn="ctr">
              <a:buFontTx/>
              <a:buNone/>
              <a:defRPr sz="1200" cap="all" normalizeH="0">
                <a:solidFill>
                  <a:schemeClr val="bg1">
                    <a:lumMod val="75000"/>
                  </a:schemeClr>
                </a:solidFill>
              </a:defRPr>
            </a:lvl1pPr>
          </a:lstStyle>
          <a:p>
            <a:r>
              <a:rPr lang="en-US"/>
              <a:t>Click icon to add picture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Colum, 2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295769" y="205979"/>
            <a:ext cx="6281617" cy="857250"/>
          </a:xfrm>
          <a:prstGeom prst="rect">
            <a:avLst/>
          </a:prstGeom>
        </p:spPr>
        <p:txBody>
          <a:bodyPr vert="horz" anchor="b"/>
          <a:lstStyle>
            <a:lvl1pPr algn="l">
              <a:defRPr sz="3200" baseline="0">
                <a:solidFill>
                  <a:schemeClr val="tx1"/>
                </a:solidFill>
                <a:latin typeface="Gill Sans MT" panose="020B0502020104020203" pitchFamily="34" charset="77"/>
              </a:defRPr>
            </a:lvl1pPr>
          </a:lstStyle>
          <a:p>
            <a:r>
              <a:rPr lang="en-US"/>
              <a:t>Click to edit Master title style</a:t>
            </a:r>
            <a:endParaRPr lang="en-US" dirty="0"/>
          </a:p>
        </p:txBody>
      </p:sp>
      <p:sp>
        <p:nvSpPr>
          <p:cNvPr id="4" name="Text Placeholder 3"/>
          <p:cNvSpPr>
            <a:spLocks noGrp="1"/>
          </p:cNvSpPr>
          <p:nvPr>
            <p:ph type="body" sz="quarter" idx="10"/>
          </p:nvPr>
        </p:nvSpPr>
        <p:spPr>
          <a:xfrm>
            <a:off x="1775275" y="4082378"/>
            <a:ext cx="2339526" cy="463900"/>
          </a:xfrm>
          <a:prstGeom prst="rect">
            <a:avLst/>
          </a:prstGeom>
        </p:spPr>
        <p:txBody>
          <a:bodyPr vert="horz"/>
          <a:lstStyle>
            <a:lvl1pPr marL="0" indent="0">
              <a:buFontTx/>
              <a:buNone/>
              <a:defRPr sz="1500" b="0" i="0" baseline="0">
                <a:solidFill>
                  <a:schemeClr val="tx1"/>
                </a:solidFill>
                <a:latin typeface="Gill Sans MT" panose="020B0502020104020203" pitchFamily="34" charset="77"/>
                <a:cs typeface="Gill Sans"/>
              </a:defRPr>
            </a:lvl1pPr>
            <a:lvl2pPr marL="458788" indent="-233363">
              <a:buFont typeface="Wingdings" charset="2"/>
              <a:buChar char="§"/>
              <a:defRPr sz="1800" b="0" i="0" baseline="0">
                <a:solidFill>
                  <a:schemeClr val="tx1"/>
                </a:solidFill>
                <a:latin typeface="Gill Sans MT" panose="020B0502020104020203" pitchFamily="34" charset="77"/>
                <a:cs typeface="Gill Sans Light"/>
              </a:defRPr>
            </a:lvl2pPr>
            <a:lvl3pPr marL="684213" indent="-225425">
              <a:buFont typeface="Wingdings" charset="2"/>
              <a:buChar char="§"/>
              <a:defRPr sz="1800" b="0" i="0" baseline="0">
                <a:solidFill>
                  <a:schemeClr val="tx1"/>
                </a:solidFill>
                <a:latin typeface="Gill Sans MT" panose="020B0502020104020203" pitchFamily="34" charset="77"/>
                <a:cs typeface="Gill Sans Light"/>
              </a:defRPr>
            </a:lvl3pPr>
            <a:lvl4pPr marL="917575" indent="-233363">
              <a:buFont typeface="Wingdings" charset="2"/>
              <a:buChar char="§"/>
              <a:defRPr sz="1800" b="0" i="0" baseline="0">
                <a:solidFill>
                  <a:schemeClr val="tx1"/>
                </a:solidFill>
                <a:latin typeface="Gill Sans MT" panose="020B0502020104020203" pitchFamily="34" charset="77"/>
                <a:cs typeface="Gill Sans Light"/>
              </a:defRPr>
            </a:lvl4pPr>
            <a:lvl5pPr marL="1143000" indent="-225425">
              <a:buFont typeface="Wingdings" charset="2"/>
              <a:buChar char="§"/>
              <a:defRPr sz="1800" b="0" i="0" baseline="0">
                <a:solidFill>
                  <a:schemeClr val="tx1"/>
                </a:solidFill>
                <a:latin typeface="Gill Sans MT" panose="020B0502020104020203" pitchFamily="34" charset="77"/>
                <a:cs typeface="Gill Sans Light"/>
              </a:defRPr>
            </a:lvl5pPr>
          </a:lstStyle>
          <a:p>
            <a:pPr lvl="0"/>
            <a:r>
              <a:rPr lang="en-US"/>
              <a:t>Click to edit Master text styles</a:t>
            </a:r>
          </a:p>
        </p:txBody>
      </p:sp>
      <p:cxnSp>
        <p:nvCxnSpPr>
          <p:cNvPr id="5" name="Straight Connector 4"/>
          <p:cNvCxnSpPr/>
          <p:nvPr userDrawn="1"/>
        </p:nvCxnSpPr>
        <p:spPr>
          <a:xfrm>
            <a:off x="2295769" y="1103435"/>
            <a:ext cx="6281617" cy="1191"/>
          </a:xfrm>
          <a:prstGeom prst="line">
            <a:avLst/>
          </a:prstGeom>
          <a:effectLst/>
        </p:spPr>
        <p:style>
          <a:lnRef idx="2">
            <a:schemeClr val="accent2"/>
          </a:lnRef>
          <a:fillRef idx="0">
            <a:schemeClr val="accent2"/>
          </a:fillRef>
          <a:effectRef idx="1">
            <a:schemeClr val="accent2"/>
          </a:effectRef>
          <a:fontRef idx="minor">
            <a:schemeClr val="tx1"/>
          </a:fontRef>
        </p:style>
      </p:cxnSp>
      <p:sp>
        <p:nvSpPr>
          <p:cNvPr id="6" name="Picture Placeholder 9"/>
          <p:cNvSpPr>
            <a:spLocks noGrp="1"/>
          </p:cNvSpPr>
          <p:nvPr>
            <p:ph type="pic" sz="quarter" idx="15"/>
          </p:nvPr>
        </p:nvSpPr>
        <p:spPr>
          <a:xfrm>
            <a:off x="630900" y="1382316"/>
            <a:ext cx="3801764" cy="2612925"/>
          </a:xfrm>
          <a:prstGeom prst="rect">
            <a:avLst/>
          </a:prstGeom>
          <a:solidFill>
            <a:schemeClr val="bg2"/>
          </a:solidFill>
          <a:ln>
            <a:noFill/>
          </a:ln>
        </p:spPr>
        <p:txBody>
          <a:bodyPr vert="horz" wrap="square" lIns="0" tIns="0" rIns="0" bIns="0" anchor="ctr" anchorCtr="0">
            <a:noAutofit/>
          </a:bodyPr>
          <a:lstStyle>
            <a:lvl1pPr algn="ctr">
              <a:buFontTx/>
              <a:buNone/>
              <a:defRPr sz="1200" cap="all" normalizeH="0">
                <a:solidFill>
                  <a:schemeClr val="bg1">
                    <a:lumMod val="75000"/>
                  </a:schemeClr>
                </a:solidFill>
              </a:defRPr>
            </a:lvl1pPr>
          </a:lstStyle>
          <a:p>
            <a:r>
              <a:rPr lang="en-US"/>
              <a:t>Click icon to add picture</a:t>
            </a:r>
          </a:p>
        </p:txBody>
      </p:sp>
      <p:sp>
        <p:nvSpPr>
          <p:cNvPr id="8" name="Picture Placeholder 9">
            <a:extLst>
              <a:ext uri="{FF2B5EF4-FFF2-40B4-BE49-F238E27FC236}">
                <a16:creationId xmlns:a16="http://schemas.microsoft.com/office/drawing/2014/main" id="{07BDAF3B-B548-AC49-92D1-5817F7B2D435}"/>
              </a:ext>
            </a:extLst>
          </p:cNvPr>
          <p:cNvSpPr>
            <a:spLocks noGrp="1"/>
          </p:cNvSpPr>
          <p:nvPr>
            <p:ph type="pic" sz="quarter" idx="16"/>
          </p:nvPr>
        </p:nvSpPr>
        <p:spPr>
          <a:xfrm>
            <a:off x="4775622" y="1382315"/>
            <a:ext cx="3801764" cy="2612925"/>
          </a:xfrm>
          <a:prstGeom prst="rect">
            <a:avLst/>
          </a:prstGeom>
          <a:solidFill>
            <a:schemeClr val="bg2"/>
          </a:solidFill>
          <a:ln>
            <a:noFill/>
          </a:ln>
        </p:spPr>
        <p:txBody>
          <a:bodyPr vert="horz" wrap="square" lIns="0" tIns="0" rIns="0" bIns="0" anchor="ctr" anchorCtr="0">
            <a:noAutofit/>
          </a:bodyPr>
          <a:lstStyle>
            <a:lvl1pPr algn="ctr">
              <a:buFontTx/>
              <a:buNone/>
              <a:defRPr sz="1200" cap="all" normalizeH="0">
                <a:solidFill>
                  <a:schemeClr val="bg1">
                    <a:lumMod val="75000"/>
                  </a:schemeClr>
                </a:solidFill>
              </a:defRPr>
            </a:lvl1pPr>
          </a:lstStyle>
          <a:p>
            <a:r>
              <a:rPr lang="en-US"/>
              <a:t>Click icon to add picture</a:t>
            </a:r>
            <a:endParaRPr lang="en-US" dirty="0"/>
          </a:p>
        </p:txBody>
      </p:sp>
      <p:sp>
        <p:nvSpPr>
          <p:cNvPr id="11" name="Text Placeholder 3">
            <a:extLst>
              <a:ext uri="{FF2B5EF4-FFF2-40B4-BE49-F238E27FC236}">
                <a16:creationId xmlns:a16="http://schemas.microsoft.com/office/drawing/2014/main" id="{4CC328CF-C8AC-4444-8D33-9363EA0B9DA0}"/>
              </a:ext>
            </a:extLst>
          </p:cNvPr>
          <p:cNvSpPr>
            <a:spLocks noGrp="1"/>
          </p:cNvSpPr>
          <p:nvPr>
            <p:ph type="body" sz="quarter" idx="17"/>
          </p:nvPr>
        </p:nvSpPr>
        <p:spPr>
          <a:xfrm>
            <a:off x="4775622" y="4080436"/>
            <a:ext cx="3801764" cy="463900"/>
          </a:xfrm>
          <a:prstGeom prst="rect">
            <a:avLst/>
          </a:prstGeom>
        </p:spPr>
        <p:txBody>
          <a:bodyPr vert="horz"/>
          <a:lstStyle>
            <a:lvl1pPr marL="0" indent="0">
              <a:buFontTx/>
              <a:buNone/>
              <a:defRPr sz="1500" b="0" i="0" baseline="0">
                <a:solidFill>
                  <a:schemeClr val="tx1"/>
                </a:solidFill>
                <a:latin typeface="Gill Sans MT" panose="020B0502020104020203" pitchFamily="34" charset="77"/>
                <a:cs typeface="Gill Sans"/>
              </a:defRPr>
            </a:lvl1pPr>
            <a:lvl2pPr marL="458788" indent="-233363">
              <a:buFont typeface="Wingdings" charset="2"/>
              <a:buChar char="§"/>
              <a:defRPr sz="1800" b="0" i="0" baseline="0">
                <a:solidFill>
                  <a:schemeClr val="tx1"/>
                </a:solidFill>
                <a:latin typeface="Gill Sans MT" panose="020B0502020104020203" pitchFamily="34" charset="77"/>
                <a:cs typeface="Gill Sans Light"/>
              </a:defRPr>
            </a:lvl2pPr>
            <a:lvl3pPr marL="684213" indent="-225425">
              <a:buFont typeface="Wingdings" charset="2"/>
              <a:buChar char="§"/>
              <a:defRPr sz="1800" b="0" i="0" baseline="0">
                <a:solidFill>
                  <a:schemeClr val="tx1"/>
                </a:solidFill>
                <a:latin typeface="Gill Sans MT" panose="020B0502020104020203" pitchFamily="34" charset="77"/>
                <a:cs typeface="Gill Sans Light"/>
              </a:defRPr>
            </a:lvl3pPr>
            <a:lvl4pPr marL="917575" indent="-233363">
              <a:buFont typeface="Wingdings" charset="2"/>
              <a:buChar char="§"/>
              <a:defRPr sz="1800" b="0" i="0" baseline="0">
                <a:solidFill>
                  <a:schemeClr val="tx1"/>
                </a:solidFill>
                <a:latin typeface="Gill Sans MT" panose="020B0502020104020203" pitchFamily="34" charset="77"/>
                <a:cs typeface="Gill Sans Light"/>
              </a:defRPr>
            </a:lvl4pPr>
            <a:lvl5pPr marL="1143000" indent="-225425">
              <a:buFont typeface="Wingdings" charset="2"/>
              <a:buChar char="§"/>
              <a:defRPr sz="1800" b="0" i="0" baseline="0">
                <a:solidFill>
                  <a:schemeClr val="tx1"/>
                </a:solidFill>
                <a:latin typeface="Gill Sans MT" panose="020B0502020104020203" pitchFamily="34" charset="77"/>
                <a:cs typeface="Gill Sans Light"/>
              </a:defRPr>
            </a:lvl5pPr>
          </a:lstStyle>
          <a:p>
            <a:pPr lvl="0"/>
            <a:r>
              <a:rPr lang="en-US"/>
              <a:t>Click to edit Master text styles</a:t>
            </a:r>
          </a:p>
        </p:txBody>
      </p:sp>
    </p:spTree>
    <p:extLst>
      <p:ext uri="{BB962C8B-B14F-4D97-AF65-F5344CB8AC3E}">
        <p14:creationId xmlns:p14="http://schemas.microsoft.com/office/powerpoint/2010/main" val="2902927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Width, Logo Bot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15637" y="205979"/>
            <a:ext cx="8161750" cy="857250"/>
          </a:xfrm>
          <a:prstGeom prst="rect">
            <a:avLst/>
          </a:prstGeom>
        </p:spPr>
        <p:txBody>
          <a:bodyPr vert="horz" anchor="b"/>
          <a:lstStyle>
            <a:lvl1pPr algn="l">
              <a:defRPr sz="3200" baseline="0">
                <a:solidFill>
                  <a:schemeClr val="tx1"/>
                </a:solidFill>
                <a:latin typeface="Gill Sans MT" panose="020B0502020104020203" pitchFamily="34" charset="77"/>
              </a:defRPr>
            </a:lvl1pPr>
          </a:lstStyle>
          <a:p>
            <a:r>
              <a:rPr lang="en-US"/>
              <a:t>Click to edit Master title style</a:t>
            </a:r>
            <a:endParaRPr lang="en-US" dirty="0"/>
          </a:p>
        </p:txBody>
      </p:sp>
      <p:sp>
        <p:nvSpPr>
          <p:cNvPr id="4" name="Text Placeholder 3"/>
          <p:cNvSpPr>
            <a:spLocks noGrp="1"/>
          </p:cNvSpPr>
          <p:nvPr>
            <p:ph type="body" sz="quarter" idx="10"/>
          </p:nvPr>
        </p:nvSpPr>
        <p:spPr>
          <a:xfrm>
            <a:off x="415637" y="1382317"/>
            <a:ext cx="8161749" cy="3028491"/>
          </a:xfrm>
          <a:prstGeom prst="rect">
            <a:avLst/>
          </a:prstGeom>
        </p:spPr>
        <p:txBody>
          <a:bodyPr vert="horz"/>
          <a:lstStyle>
            <a:lvl1pPr marL="225425" indent="-225425">
              <a:buFont typeface="Wingdings" charset="2"/>
              <a:buChar char="§"/>
              <a:defRPr sz="2000" b="1" i="0" baseline="0">
                <a:solidFill>
                  <a:schemeClr val="tx1"/>
                </a:solidFill>
                <a:latin typeface="Gill Sans MT" panose="020B0502020104020203" pitchFamily="34" charset="77"/>
                <a:cs typeface="Gill Sans"/>
              </a:defRPr>
            </a:lvl1pPr>
            <a:lvl2pPr marL="458788" indent="-233363">
              <a:buFont typeface="Wingdings" charset="2"/>
              <a:buChar char="§"/>
              <a:defRPr sz="1800" b="0" i="0" baseline="0">
                <a:solidFill>
                  <a:schemeClr val="tx1"/>
                </a:solidFill>
                <a:latin typeface="Gill Sans MT" panose="020B0502020104020203" pitchFamily="34" charset="77"/>
                <a:cs typeface="Gill Sans Light"/>
              </a:defRPr>
            </a:lvl2pPr>
            <a:lvl3pPr marL="684213" indent="-225425">
              <a:buFont typeface="Wingdings" charset="2"/>
              <a:buChar char="§"/>
              <a:defRPr sz="1800" b="0" i="0" baseline="0">
                <a:solidFill>
                  <a:schemeClr val="tx1"/>
                </a:solidFill>
                <a:latin typeface="Gill Sans MT" panose="020B0502020104020203" pitchFamily="34" charset="77"/>
                <a:cs typeface="Gill Sans Light"/>
              </a:defRPr>
            </a:lvl3pPr>
            <a:lvl4pPr marL="917575" indent="-233363">
              <a:buFont typeface="Wingdings" charset="2"/>
              <a:buChar char="§"/>
              <a:defRPr sz="1800" b="0" i="0" baseline="0">
                <a:solidFill>
                  <a:schemeClr val="tx1"/>
                </a:solidFill>
                <a:latin typeface="Gill Sans MT" panose="020B0502020104020203" pitchFamily="34" charset="77"/>
                <a:cs typeface="Gill Sans Light"/>
              </a:defRPr>
            </a:lvl4pPr>
            <a:lvl5pPr marL="1143000" indent="-225425">
              <a:buFont typeface="Wingdings" charset="2"/>
              <a:buChar char="§"/>
              <a:defRPr sz="1800" b="0" i="0" baseline="0">
                <a:solidFill>
                  <a:schemeClr val="tx1"/>
                </a:solidFill>
                <a:latin typeface="Gill Sans MT" panose="020B0502020104020203" pitchFamily="34" charset="77"/>
                <a:cs typeface="Gill Sans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p:cNvCxnSpPr>
            <a:cxnSpLocks/>
          </p:cNvCxnSpPr>
          <p:nvPr userDrawn="1"/>
        </p:nvCxnSpPr>
        <p:spPr>
          <a:xfrm>
            <a:off x="415637" y="1104626"/>
            <a:ext cx="8161749" cy="0"/>
          </a:xfrm>
          <a:prstGeom prst="line">
            <a:avLst/>
          </a:prstGeom>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510037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Width, Logo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15637" y="205979"/>
            <a:ext cx="8161750" cy="857250"/>
          </a:xfrm>
          <a:prstGeom prst="rect">
            <a:avLst/>
          </a:prstGeom>
        </p:spPr>
        <p:txBody>
          <a:bodyPr vert="horz" anchor="b"/>
          <a:lstStyle>
            <a:lvl1pPr algn="l">
              <a:defRPr sz="3200" baseline="0">
                <a:solidFill>
                  <a:schemeClr val="tx1"/>
                </a:solidFill>
                <a:latin typeface="Gill Sans MT" panose="020B0502020104020203" pitchFamily="34" charset="77"/>
              </a:defRPr>
            </a:lvl1pPr>
          </a:lstStyle>
          <a:p>
            <a:r>
              <a:rPr lang="en-US"/>
              <a:t>Click to edit Master title style</a:t>
            </a:r>
            <a:endParaRPr lang="en-US" dirty="0"/>
          </a:p>
        </p:txBody>
      </p:sp>
      <p:sp>
        <p:nvSpPr>
          <p:cNvPr id="4" name="Text Placeholder 3"/>
          <p:cNvSpPr>
            <a:spLocks noGrp="1"/>
          </p:cNvSpPr>
          <p:nvPr>
            <p:ph type="body" sz="quarter" idx="10"/>
          </p:nvPr>
        </p:nvSpPr>
        <p:spPr>
          <a:xfrm>
            <a:off x="415637" y="1382317"/>
            <a:ext cx="8161749" cy="3028491"/>
          </a:xfrm>
          <a:prstGeom prst="rect">
            <a:avLst/>
          </a:prstGeom>
        </p:spPr>
        <p:txBody>
          <a:bodyPr vert="horz"/>
          <a:lstStyle>
            <a:lvl1pPr marL="225425" indent="-225425">
              <a:buFont typeface="Wingdings" charset="2"/>
              <a:buChar char="§"/>
              <a:defRPr sz="2000" b="1" i="0" baseline="0">
                <a:solidFill>
                  <a:schemeClr val="tx1"/>
                </a:solidFill>
                <a:latin typeface="Gill Sans MT" panose="020B0502020104020203" pitchFamily="34" charset="77"/>
                <a:cs typeface="Gill Sans"/>
              </a:defRPr>
            </a:lvl1pPr>
            <a:lvl2pPr marL="458788" indent="-233363">
              <a:buFont typeface="Wingdings" charset="2"/>
              <a:buChar char="§"/>
              <a:defRPr sz="1800" b="0" i="0" baseline="0">
                <a:solidFill>
                  <a:schemeClr val="tx1"/>
                </a:solidFill>
                <a:latin typeface="Gill Sans MT" panose="020B0502020104020203" pitchFamily="34" charset="77"/>
                <a:cs typeface="Gill Sans Light"/>
              </a:defRPr>
            </a:lvl2pPr>
            <a:lvl3pPr marL="684213" indent="-225425">
              <a:buFont typeface="Wingdings" charset="2"/>
              <a:buChar char="§"/>
              <a:defRPr sz="1800" b="0" i="0" baseline="0">
                <a:solidFill>
                  <a:schemeClr val="tx1"/>
                </a:solidFill>
                <a:latin typeface="Gill Sans MT" panose="020B0502020104020203" pitchFamily="34" charset="77"/>
                <a:cs typeface="Gill Sans Light"/>
              </a:defRPr>
            </a:lvl3pPr>
            <a:lvl4pPr marL="917575" indent="-233363">
              <a:buFont typeface="Wingdings" charset="2"/>
              <a:buChar char="§"/>
              <a:defRPr sz="1800" b="0" i="0" baseline="0">
                <a:solidFill>
                  <a:schemeClr val="tx1"/>
                </a:solidFill>
                <a:latin typeface="Gill Sans MT" panose="020B0502020104020203" pitchFamily="34" charset="77"/>
                <a:cs typeface="Gill Sans Light"/>
              </a:defRPr>
            </a:lvl4pPr>
            <a:lvl5pPr marL="1143000" indent="-225425">
              <a:buFont typeface="Wingdings" charset="2"/>
              <a:buChar char="§"/>
              <a:defRPr sz="1800" b="0" i="0" baseline="0">
                <a:solidFill>
                  <a:schemeClr val="tx1"/>
                </a:solidFill>
                <a:latin typeface="Gill Sans MT" panose="020B0502020104020203" pitchFamily="34" charset="77"/>
                <a:cs typeface="Gill Sans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p:cNvCxnSpPr>
            <a:cxnSpLocks/>
          </p:cNvCxnSpPr>
          <p:nvPr userDrawn="1"/>
        </p:nvCxnSpPr>
        <p:spPr>
          <a:xfrm>
            <a:off x="415637" y="1104626"/>
            <a:ext cx="8161749" cy="0"/>
          </a:xfrm>
          <a:prstGeom prst="line">
            <a:avLst/>
          </a:prstGeom>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08245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Width, Logo Top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15637" y="930377"/>
            <a:ext cx="8161750" cy="857250"/>
          </a:xfrm>
          <a:prstGeom prst="rect">
            <a:avLst/>
          </a:prstGeom>
        </p:spPr>
        <p:txBody>
          <a:bodyPr vert="horz" anchor="b"/>
          <a:lstStyle>
            <a:lvl1pPr algn="l">
              <a:defRPr sz="3200" baseline="0">
                <a:solidFill>
                  <a:schemeClr val="tx1"/>
                </a:solidFill>
                <a:latin typeface="Gill Sans MT" panose="020B0502020104020203" pitchFamily="34" charset="77"/>
              </a:defRPr>
            </a:lvl1pPr>
          </a:lstStyle>
          <a:p>
            <a:r>
              <a:rPr lang="en-US"/>
              <a:t>Click to edit Master title style</a:t>
            </a:r>
            <a:endParaRPr lang="en-US" dirty="0"/>
          </a:p>
        </p:txBody>
      </p:sp>
      <p:sp>
        <p:nvSpPr>
          <p:cNvPr id="4" name="Text Placeholder 3"/>
          <p:cNvSpPr>
            <a:spLocks noGrp="1"/>
          </p:cNvSpPr>
          <p:nvPr>
            <p:ph type="body" sz="quarter" idx="10"/>
          </p:nvPr>
        </p:nvSpPr>
        <p:spPr>
          <a:xfrm>
            <a:off x="415637" y="2106716"/>
            <a:ext cx="8161749" cy="2655289"/>
          </a:xfrm>
          <a:prstGeom prst="rect">
            <a:avLst/>
          </a:prstGeom>
        </p:spPr>
        <p:txBody>
          <a:bodyPr vert="horz"/>
          <a:lstStyle>
            <a:lvl1pPr marL="225425" indent="-225425">
              <a:buFont typeface="Wingdings" charset="2"/>
              <a:buChar char="§"/>
              <a:defRPr sz="2000" b="1" i="0" baseline="0">
                <a:solidFill>
                  <a:schemeClr val="tx1"/>
                </a:solidFill>
                <a:latin typeface="Gill Sans MT" panose="020B0502020104020203" pitchFamily="34" charset="77"/>
                <a:cs typeface="Gill Sans"/>
              </a:defRPr>
            </a:lvl1pPr>
            <a:lvl2pPr marL="458788" indent="-233363">
              <a:buFont typeface="Wingdings" charset="2"/>
              <a:buChar char="§"/>
              <a:defRPr sz="1800" b="0" i="0" baseline="0">
                <a:solidFill>
                  <a:schemeClr val="tx1"/>
                </a:solidFill>
                <a:latin typeface="Gill Sans MT" panose="020B0502020104020203" pitchFamily="34" charset="77"/>
                <a:cs typeface="Gill Sans Light"/>
              </a:defRPr>
            </a:lvl2pPr>
            <a:lvl3pPr marL="684213" indent="-225425">
              <a:buFont typeface="Wingdings" charset="2"/>
              <a:buChar char="§"/>
              <a:defRPr sz="1800" b="0" i="0" baseline="0">
                <a:solidFill>
                  <a:schemeClr val="tx1"/>
                </a:solidFill>
                <a:latin typeface="Gill Sans MT" panose="020B0502020104020203" pitchFamily="34" charset="77"/>
                <a:cs typeface="Gill Sans Light"/>
              </a:defRPr>
            </a:lvl3pPr>
            <a:lvl4pPr marL="917575" indent="-233363">
              <a:buFont typeface="Wingdings" charset="2"/>
              <a:buChar char="§"/>
              <a:defRPr sz="1800" b="0" i="0" baseline="0">
                <a:solidFill>
                  <a:schemeClr val="tx1"/>
                </a:solidFill>
                <a:latin typeface="Gill Sans MT" panose="020B0502020104020203" pitchFamily="34" charset="77"/>
                <a:cs typeface="Gill Sans Light"/>
              </a:defRPr>
            </a:lvl4pPr>
            <a:lvl5pPr marL="1143000" indent="-225425">
              <a:buFont typeface="Wingdings" charset="2"/>
              <a:buChar char="§"/>
              <a:defRPr sz="1800" b="0" i="0" baseline="0">
                <a:solidFill>
                  <a:schemeClr val="tx1"/>
                </a:solidFill>
                <a:latin typeface="Gill Sans MT" panose="020B0502020104020203" pitchFamily="34" charset="77"/>
                <a:cs typeface="Gill Sans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p:cNvCxnSpPr>
            <a:cxnSpLocks/>
          </p:cNvCxnSpPr>
          <p:nvPr userDrawn="1"/>
        </p:nvCxnSpPr>
        <p:spPr>
          <a:xfrm>
            <a:off x="415637" y="1829024"/>
            <a:ext cx="8161749" cy="0"/>
          </a:xfrm>
          <a:prstGeom prst="line">
            <a:avLst/>
          </a:prstGeom>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429274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Width, Logo Bottom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15637" y="205979"/>
            <a:ext cx="8161750" cy="857250"/>
          </a:xfrm>
          <a:prstGeom prst="rect">
            <a:avLst/>
          </a:prstGeom>
        </p:spPr>
        <p:txBody>
          <a:bodyPr vert="horz" anchor="b"/>
          <a:lstStyle>
            <a:lvl1pPr algn="l">
              <a:defRPr sz="3200" baseline="0">
                <a:solidFill>
                  <a:schemeClr val="tx1"/>
                </a:solidFill>
                <a:latin typeface="Gill Sans MT" panose="020B0502020104020203" pitchFamily="34" charset="77"/>
              </a:defRPr>
            </a:lvl1pPr>
          </a:lstStyle>
          <a:p>
            <a:r>
              <a:rPr lang="en-US"/>
              <a:t>Click to edit Master title style</a:t>
            </a:r>
            <a:endParaRPr lang="en-US" dirty="0"/>
          </a:p>
        </p:txBody>
      </p:sp>
      <p:sp>
        <p:nvSpPr>
          <p:cNvPr id="4" name="Text Placeholder 3"/>
          <p:cNvSpPr>
            <a:spLocks noGrp="1"/>
          </p:cNvSpPr>
          <p:nvPr>
            <p:ph type="body" sz="quarter" idx="10"/>
          </p:nvPr>
        </p:nvSpPr>
        <p:spPr>
          <a:xfrm>
            <a:off x="415637" y="1382317"/>
            <a:ext cx="8161749" cy="3028491"/>
          </a:xfrm>
          <a:prstGeom prst="rect">
            <a:avLst/>
          </a:prstGeom>
        </p:spPr>
        <p:txBody>
          <a:bodyPr vert="horz"/>
          <a:lstStyle>
            <a:lvl1pPr marL="225425" indent="-225425">
              <a:buFont typeface="Wingdings" charset="2"/>
              <a:buChar char="§"/>
              <a:defRPr sz="2000" b="1" i="0" baseline="0">
                <a:solidFill>
                  <a:schemeClr val="tx1"/>
                </a:solidFill>
                <a:latin typeface="Gill Sans MT" panose="020B0502020104020203" pitchFamily="34" charset="77"/>
                <a:cs typeface="Gill Sans"/>
              </a:defRPr>
            </a:lvl1pPr>
            <a:lvl2pPr marL="458788" indent="-233363">
              <a:buFont typeface="Wingdings" charset="2"/>
              <a:buChar char="§"/>
              <a:defRPr sz="1800" b="0" i="0" baseline="0">
                <a:solidFill>
                  <a:schemeClr val="tx1"/>
                </a:solidFill>
                <a:latin typeface="Gill Sans MT" panose="020B0502020104020203" pitchFamily="34" charset="77"/>
                <a:cs typeface="Gill Sans Light"/>
              </a:defRPr>
            </a:lvl2pPr>
            <a:lvl3pPr marL="684213" indent="-225425">
              <a:buFont typeface="Wingdings" charset="2"/>
              <a:buChar char="§"/>
              <a:defRPr sz="1800" b="0" i="0" baseline="0">
                <a:solidFill>
                  <a:schemeClr val="tx1"/>
                </a:solidFill>
                <a:latin typeface="Gill Sans MT" panose="020B0502020104020203" pitchFamily="34" charset="77"/>
                <a:cs typeface="Gill Sans Light"/>
              </a:defRPr>
            </a:lvl3pPr>
            <a:lvl4pPr marL="917575" indent="-233363">
              <a:buFont typeface="Wingdings" charset="2"/>
              <a:buChar char="§"/>
              <a:defRPr sz="1800" b="0" i="0" baseline="0">
                <a:solidFill>
                  <a:schemeClr val="tx1"/>
                </a:solidFill>
                <a:latin typeface="Gill Sans MT" panose="020B0502020104020203" pitchFamily="34" charset="77"/>
                <a:cs typeface="Gill Sans Light"/>
              </a:defRPr>
            </a:lvl4pPr>
            <a:lvl5pPr marL="1143000" indent="-225425">
              <a:buFont typeface="Wingdings" charset="2"/>
              <a:buChar char="§"/>
              <a:defRPr sz="1800" b="0" i="0" baseline="0">
                <a:solidFill>
                  <a:schemeClr val="tx1"/>
                </a:solidFill>
                <a:latin typeface="Gill Sans MT" panose="020B0502020104020203" pitchFamily="34" charset="77"/>
                <a:cs typeface="Gill Sans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p:cNvCxnSpPr>
            <a:cxnSpLocks/>
          </p:cNvCxnSpPr>
          <p:nvPr userDrawn="1"/>
        </p:nvCxnSpPr>
        <p:spPr>
          <a:xfrm>
            <a:off x="415637" y="1104626"/>
            <a:ext cx="8161749" cy="0"/>
          </a:xfrm>
          <a:prstGeom prst="line">
            <a:avLst/>
          </a:prstGeom>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028895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Width, Logo Bottom Bar,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15637" y="205979"/>
            <a:ext cx="8161750" cy="857250"/>
          </a:xfrm>
          <a:prstGeom prst="rect">
            <a:avLst/>
          </a:prstGeom>
        </p:spPr>
        <p:txBody>
          <a:bodyPr vert="horz" anchor="b"/>
          <a:lstStyle>
            <a:lvl1pPr algn="l">
              <a:defRPr sz="3200" baseline="0">
                <a:solidFill>
                  <a:schemeClr val="tx1"/>
                </a:solidFill>
                <a:latin typeface="Gill Sans MT" panose="020B0502020104020203" pitchFamily="34" charset="77"/>
              </a:defRPr>
            </a:lvl1pPr>
          </a:lstStyle>
          <a:p>
            <a:r>
              <a:rPr lang="en-US"/>
              <a:t>Click to edit Master title style</a:t>
            </a:r>
            <a:endParaRPr lang="en-US" dirty="0"/>
          </a:p>
        </p:txBody>
      </p:sp>
      <p:sp>
        <p:nvSpPr>
          <p:cNvPr id="4" name="Text Placeholder 3"/>
          <p:cNvSpPr>
            <a:spLocks noGrp="1"/>
          </p:cNvSpPr>
          <p:nvPr>
            <p:ph type="body" sz="quarter" idx="10"/>
          </p:nvPr>
        </p:nvSpPr>
        <p:spPr>
          <a:xfrm>
            <a:off x="415637" y="1382317"/>
            <a:ext cx="3950623" cy="3028491"/>
          </a:xfrm>
          <a:prstGeom prst="rect">
            <a:avLst/>
          </a:prstGeom>
        </p:spPr>
        <p:txBody>
          <a:bodyPr vert="horz"/>
          <a:lstStyle>
            <a:lvl1pPr marL="225425" indent="-225425">
              <a:buFont typeface="Wingdings" charset="2"/>
              <a:buChar char="§"/>
              <a:defRPr sz="2000" b="1" i="0" baseline="0">
                <a:solidFill>
                  <a:schemeClr val="tx1"/>
                </a:solidFill>
                <a:latin typeface="Gill Sans MT" panose="020B0502020104020203" pitchFamily="34" charset="77"/>
                <a:cs typeface="Gill Sans"/>
              </a:defRPr>
            </a:lvl1pPr>
            <a:lvl2pPr marL="458788" indent="-233363">
              <a:buFont typeface="Wingdings" charset="2"/>
              <a:buChar char="§"/>
              <a:defRPr sz="1800" b="0" i="0" baseline="0">
                <a:solidFill>
                  <a:schemeClr val="tx1"/>
                </a:solidFill>
                <a:latin typeface="Gill Sans MT" panose="020B0502020104020203" pitchFamily="34" charset="77"/>
                <a:cs typeface="Gill Sans Light"/>
              </a:defRPr>
            </a:lvl2pPr>
            <a:lvl3pPr marL="684213" indent="-225425">
              <a:buFont typeface="Wingdings" charset="2"/>
              <a:buChar char="§"/>
              <a:defRPr sz="1800" b="0" i="0" baseline="0">
                <a:solidFill>
                  <a:schemeClr val="tx1"/>
                </a:solidFill>
                <a:latin typeface="Gill Sans MT" panose="020B0502020104020203" pitchFamily="34" charset="77"/>
                <a:cs typeface="Gill Sans Light"/>
              </a:defRPr>
            </a:lvl3pPr>
            <a:lvl4pPr marL="917575" indent="-233363">
              <a:buFont typeface="Wingdings" charset="2"/>
              <a:buChar char="§"/>
              <a:defRPr sz="1800" b="0" i="0" baseline="0">
                <a:solidFill>
                  <a:schemeClr val="tx1"/>
                </a:solidFill>
                <a:latin typeface="Gill Sans MT" panose="020B0502020104020203" pitchFamily="34" charset="77"/>
                <a:cs typeface="Gill Sans Light"/>
              </a:defRPr>
            </a:lvl4pPr>
            <a:lvl5pPr marL="1143000" indent="-225425">
              <a:buFont typeface="Wingdings" charset="2"/>
              <a:buChar char="§"/>
              <a:defRPr sz="1800" b="0" i="0" baseline="0">
                <a:solidFill>
                  <a:schemeClr val="tx1"/>
                </a:solidFill>
                <a:latin typeface="Gill Sans MT" panose="020B0502020104020203" pitchFamily="34" charset="77"/>
                <a:cs typeface="Gill Sans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p:cNvCxnSpPr>
            <a:cxnSpLocks/>
          </p:cNvCxnSpPr>
          <p:nvPr userDrawn="1"/>
        </p:nvCxnSpPr>
        <p:spPr>
          <a:xfrm>
            <a:off x="415637" y="1104626"/>
            <a:ext cx="8161749" cy="0"/>
          </a:xfrm>
          <a:prstGeom prst="line">
            <a:avLst/>
          </a:prstGeom>
          <a:effectLst/>
        </p:spPr>
        <p:style>
          <a:lnRef idx="2">
            <a:schemeClr val="accent2"/>
          </a:lnRef>
          <a:fillRef idx="0">
            <a:schemeClr val="accent2"/>
          </a:fillRef>
          <a:effectRef idx="1">
            <a:schemeClr val="accent2"/>
          </a:effectRef>
          <a:fontRef idx="minor">
            <a:schemeClr val="tx1"/>
          </a:fontRef>
        </p:style>
      </p:cxnSp>
      <p:sp>
        <p:nvSpPr>
          <p:cNvPr id="6" name="Picture Placeholder 9">
            <a:extLst>
              <a:ext uri="{FF2B5EF4-FFF2-40B4-BE49-F238E27FC236}">
                <a16:creationId xmlns:a16="http://schemas.microsoft.com/office/drawing/2014/main" id="{79094FE4-3B5D-A54C-9F1F-54B89308CD6B}"/>
              </a:ext>
            </a:extLst>
          </p:cNvPr>
          <p:cNvSpPr>
            <a:spLocks noGrp="1"/>
          </p:cNvSpPr>
          <p:nvPr>
            <p:ph type="pic" sz="quarter" idx="16"/>
          </p:nvPr>
        </p:nvSpPr>
        <p:spPr>
          <a:xfrm>
            <a:off x="4775622" y="1382315"/>
            <a:ext cx="3801764" cy="2612925"/>
          </a:xfrm>
          <a:prstGeom prst="rect">
            <a:avLst/>
          </a:prstGeom>
          <a:solidFill>
            <a:schemeClr val="bg2"/>
          </a:solidFill>
          <a:ln>
            <a:noFill/>
          </a:ln>
        </p:spPr>
        <p:txBody>
          <a:bodyPr vert="horz" wrap="square" lIns="0" tIns="0" rIns="0" bIns="0" anchor="ctr" anchorCtr="0">
            <a:noAutofit/>
          </a:bodyPr>
          <a:lstStyle>
            <a:lvl1pPr algn="ctr">
              <a:buFontTx/>
              <a:buNone/>
              <a:defRPr sz="1200" cap="all" normalizeH="0">
                <a:solidFill>
                  <a:schemeClr val="bg1">
                    <a:lumMod val="7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643726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ogo Bottom Bar, 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15637" y="205979"/>
            <a:ext cx="8161750" cy="857250"/>
          </a:xfrm>
          <a:prstGeom prst="rect">
            <a:avLst/>
          </a:prstGeom>
        </p:spPr>
        <p:txBody>
          <a:bodyPr vert="horz" anchor="b"/>
          <a:lstStyle>
            <a:lvl1pPr algn="l">
              <a:defRPr sz="3200" baseline="0">
                <a:solidFill>
                  <a:schemeClr val="tx1"/>
                </a:solidFill>
                <a:latin typeface="Gill Sans MT" panose="020B0502020104020203" pitchFamily="34" charset="77"/>
              </a:defRPr>
            </a:lvl1pPr>
          </a:lstStyle>
          <a:p>
            <a:r>
              <a:rPr lang="en-US"/>
              <a:t>Click to edit Master title style</a:t>
            </a:r>
            <a:endParaRPr lang="en-US" dirty="0"/>
          </a:p>
        </p:txBody>
      </p:sp>
      <p:sp>
        <p:nvSpPr>
          <p:cNvPr id="4" name="Text Placeholder 3"/>
          <p:cNvSpPr>
            <a:spLocks noGrp="1"/>
          </p:cNvSpPr>
          <p:nvPr>
            <p:ph type="body" sz="quarter" idx="10"/>
          </p:nvPr>
        </p:nvSpPr>
        <p:spPr>
          <a:xfrm>
            <a:off x="415637" y="1382317"/>
            <a:ext cx="8161749" cy="3028491"/>
          </a:xfrm>
          <a:prstGeom prst="rect">
            <a:avLst/>
          </a:prstGeom>
        </p:spPr>
        <p:txBody>
          <a:bodyPr vert="horz" numCol="2"/>
          <a:lstStyle>
            <a:lvl1pPr marL="225425" indent="-225425">
              <a:buFont typeface="Wingdings" charset="2"/>
              <a:buChar char="§"/>
              <a:defRPr sz="2000" b="1" i="0" baseline="0">
                <a:solidFill>
                  <a:schemeClr val="tx1"/>
                </a:solidFill>
                <a:latin typeface="Gill Sans MT" panose="020B0502020104020203" pitchFamily="34" charset="77"/>
                <a:cs typeface="Gill Sans"/>
              </a:defRPr>
            </a:lvl1pPr>
            <a:lvl2pPr marL="458788" indent="-233363">
              <a:buFont typeface="Wingdings" charset="2"/>
              <a:buChar char="§"/>
              <a:defRPr sz="1800" b="0" i="0" baseline="0">
                <a:solidFill>
                  <a:schemeClr val="tx1"/>
                </a:solidFill>
                <a:latin typeface="Gill Sans MT" panose="020B0502020104020203" pitchFamily="34" charset="77"/>
                <a:cs typeface="Gill Sans Light"/>
              </a:defRPr>
            </a:lvl2pPr>
            <a:lvl3pPr marL="684213" indent="-225425">
              <a:buFont typeface="Wingdings" charset="2"/>
              <a:buChar char="§"/>
              <a:defRPr sz="1800" b="0" i="0" baseline="0">
                <a:solidFill>
                  <a:schemeClr val="tx1"/>
                </a:solidFill>
                <a:latin typeface="Gill Sans MT" panose="020B0502020104020203" pitchFamily="34" charset="77"/>
                <a:cs typeface="Gill Sans Light"/>
              </a:defRPr>
            </a:lvl3pPr>
            <a:lvl4pPr marL="917575" indent="-233363">
              <a:buFont typeface="Wingdings" charset="2"/>
              <a:buChar char="§"/>
              <a:defRPr sz="1800" b="0" i="0" baseline="0">
                <a:solidFill>
                  <a:schemeClr val="tx1"/>
                </a:solidFill>
                <a:latin typeface="Gill Sans MT" panose="020B0502020104020203" pitchFamily="34" charset="77"/>
                <a:cs typeface="Gill Sans Light"/>
              </a:defRPr>
            </a:lvl4pPr>
            <a:lvl5pPr marL="1143000" indent="-225425">
              <a:buFont typeface="Wingdings" charset="2"/>
              <a:buChar char="§"/>
              <a:defRPr sz="1800" b="0" i="0" baseline="0">
                <a:solidFill>
                  <a:schemeClr val="tx1"/>
                </a:solidFill>
                <a:latin typeface="Gill Sans MT" panose="020B0502020104020203" pitchFamily="34" charset="77"/>
                <a:cs typeface="Gill Sans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p:cNvCxnSpPr>
            <a:cxnSpLocks/>
          </p:cNvCxnSpPr>
          <p:nvPr userDrawn="1"/>
        </p:nvCxnSpPr>
        <p:spPr>
          <a:xfrm>
            <a:off x="415637" y="1104626"/>
            <a:ext cx="8161749" cy="0"/>
          </a:xfrm>
          <a:prstGeom prst="line">
            <a:avLst/>
          </a:prstGeom>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651864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 Bottom Bar, 2 column-s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15637" y="205979"/>
            <a:ext cx="8161750" cy="857250"/>
          </a:xfrm>
          <a:prstGeom prst="rect">
            <a:avLst/>
          </a:prstGeom>
        </p:spPr>
        <p:txBody>
          <a:bodyPr vert="horz" anchor="b"/>
          <a:lstStyle>
            <a:lvl1pPr algn="l">
              <a:defRPr sz="3200" baseline="0">
                <a:solidFill>
                  <a:schemeClr val="tx1"/>
                </a:solidFill>
                <a:latin typeface="Gill Sans MT" panose="020B0502020104020203" pitchFamily="34" charset="77"/>
              </a:defRPr>
            </a:lvl1pPr>
          </a:lstStyle>
          <a:p>
            <a:r>
              <a:rPr lang="en-US"/>
              <a:t>Click to edit Master title style</a:t>
            </a:r>
            <a:endParaRPr lang="en-US" dirty="0"/>
          </a:p>
        </p:txBody>
      </p:sp>
      <p:sp>
        <p:nvSpPr>
          <p:cNvPr id="4" name="Text Placeholder 3"/>
          <p:cNvSpPr>
            <a:spLocks noGrp="1"/>
          </p:cNvSpPr>
          <p:nvPr>
            <p:ph type="body" sz="quarter" idx="10"/>
          </p:nvPr>
        </p:nvSpPr>
        <p:spPr>
          <a:xfrm>
            <a:off x="415637" y="1382317"/>
            <a:ext cx="8161749" cy="3028491"/>
          </a:xfrm>
          <a:prstGeom prst="rect">
            <a:avLst/>
          </a:prstGeom>
        </p:spPr>
        <p:txBody>
          <a:bodyPr vert="horz" numCol="2"/>
          <a:lstStyle>
            <a:lvl1pPr marL="225425" indent="-225425">
              <a:buFont typeface="Wingdings" charset="2"/>
              <a:buChar char="§"/>
              <a:defRPr sz="1200" b="1" i="0" baseline="0">
                <a:solidFill>
                  <a:schemeClr val="tx1"/>
                </a:solidFill>
                <a:latin typeface="Gill Sans MT" panose="020B0502020104020203" pitchFamily="34" charset="77"/>
                <a:cs typeface="Gill Sans"/>
              </a:defRPr>
            </a:lvl1pPr>
            <a:lvl2pPr marL="225425" indent="0">
              <a:buFont typeface="Wingdings" charset="2"/>
              <a:buNone/>
              <a:defRPr sz="1200" b="0" i="0" baseline="0">
                <a:solidFill>
                  <a:schemeClr val="tx1"/>
                </a:solidFill>
                <a:latin typeface="Gill Sans MT" panose="020B0502020104020203" pitchFamily="34" charset="77"/>
                <a:cs typeface="Gill Sans Light"/>
              </a:defRPr>
            </a:lvl2pPr>
            <a:lvl3pPr marL="684213" indent="-225425">
              <a:buFont typeface="Wingdings" charset="2"/>
              <a:buChar char="§"/>
              <a:defRPr sz="1200" b="0" i="0" baseline="0">
                <a:solidFill>
                  <a:schemeClr val="tx1"/>
                </a:solidFill>
                <a:latin typeface="Gill Sans MT" panose="020B0502020104020203" pitchFamily="34" charset="77"/>
                <a:cs typeface="Gill Sans Light"/>
              </a:defRPr>
            </a:lvl3pPr>
            <a:lvl4pPr marL="917575" indent="-233363">
              <a:buFont typeface="Wingdings" charset="2"/>
              <a:buChar char="§"/>
              <a:defRPr sz="1200" b="0" i="0" baseline="0">
                <a:solidFill>
                  <a:schemeClr val="tx1"/>
                </a:solidFill>
                <a:latin typeface="Gill Sans MT" panose="020B0502020104020203" pitchFamily="34" charset="77"/>
                <a:cs typeface="Gill Sans Light"/>
              </a:defRPr>
            </a:lvl4pPr>
            <a:lvl5pPr marL="1143000" indent="-225425">
              <a:buFont typeface="Wingdings" charset="2"/>
              <a:buChar char="§"/>
              <a:defRPr sz="1200" b="0" i="0" baseline="0">
                <a:solidFill>
                  <a:schemeClr val="tx1"/>
                </a:solidFill>
                <a:latin typeface="Gill Sans MT" panose="020B0502020104020203" pitchFamily="34" charset="77"/>
                <a:cs typeface="Gill Sans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p:cNvCxnSpPr>
            <a:cxnSpLocks/>
          </p:cNvCxnSpPr>
          <p:nvPr userDrawn="1"/>
        </p:nvCxnSpPr>
        <p:spPr>
          <a:xfrm>
            <a:off x="415637" y="1104626"/>
            <a:ext cx="8161749" cy="0"/>
          </a:xfrm>
          <a:prstGeom prst="line">
            <a:avLst/>
          </a:prstGeom>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65660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3758252" y="2645019"/>
            <a:ext cx="4699948" cy="1077057"/>
          </a:xfrm>
          <a:prstGeom prst="rect">
            <a:avLst/>
          </a:prstGeom>
        </p:spPr>
        <p:txBody>
          <a:bodyPr anchor="b"/>
          <a:lstStyle>
            <a:lvl1pPr>
              <a:defRPr sz="3200" baseline="0">
                <a:solidFill>
                  <a:schemeClr val="bg1"/>
                </a:solidFill>
                <a:latin typeface="Gill Sans MT" panose="020B0502020104020203" pitchFamily="34" charset="77"/>
              </a:defRPr>
            </a:lvl1pPr>
          </a:lstStyle>
          <a:p>
            <a:r>
              <a:rPr lang="en-US"/>
              <a:t>Click to edit Master title style</a:t>
            </a:r>
            <a:endParaRPr lang="en-US" dirty="0"/>
          </a:p>
        </p:txBody>
      </p:sp>
      <p:sp>
        <p:nvSpPr>
          <p:cNvPr id="4" name="Subtitle 2"/>
          <p:cNvSpPr>
            <a:spLocks noGrp="1"/>
          </p:cNvSpPr>
          <p:nvPr>
            <p:ph type="subTitle" idx="1"/>
          </p:nvPr>
        </p:nvSpPr>
        <p:spPr>
          <a:xfrm>
            <a:off x="3758252" y="3722077"/>
            <a:ext cx="4699948" cy="507023"/>
          </a:xfrm>
          <a:prstGeom prst="rect">
            <a:avLst/>
          </a:prstGeom>
        </p:spPr>
        <p:txBody>
          <a:bodyPr/>
          <a:lstStyle>
            <a:lvl1pPr marL="0" indent="0" algn="r">
              <a:buNone/>
              <a:defRPr sz="1200" b="0" i="0" cap="all" baseline="0">
                <a:solidFill>
                  <a:schemeClr val="bg2"/>
                </a:solidFill>
                <a:latin typeface="Gill Sans MT" panose="020B0502020104020203" pitchFamily="34" charset="77"/>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 Bottom Bar, large typ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15637" y="205979"/>
            <a:ext cx="8161750" cy="857250"/>
          </a:xfrm>
          <a:prstGeom prst="rect">
            <a:avLst/>
          </a:prstGeom>
        </p:spPr>
        <p:txBody>
          <a:bodyPr vert="horz" anchor="b"/>
          <a:lstStyle>
            <a:lvl1pPr algn="l">
              <a:defRPr sz="3200" baseline="0">
                <a:solidFill>
                  <a:schemeClr val="tx1"/>
                </a:solidFill>
                <a:latin typeface="Gill Sans MT" panose="020B0502020104020203" pitchFamily="34" charset="77"/>
              </a:defRPr>
            </a:lvl1pPr>
          </a:lstStyle>
          <a:p>
            <a:r>
              <a:rPr lang="en-US"/>
              <a:t>Click to edit Master title style</a:t>
            </a:r>
            <a:endParaRPr lang="en-US" dirty="0"/>
          </a:p>
        </p:txBody>
      </p:sp>
      <p:sp>
        <p:nvSpPr>
          <p:cNvPr id="4" name="Text Placeholder 3"/>
          <p:cNvSpPr>
            <a:spLocks noGrp="1"/>
          </p:cNvSpPr>
          <p:nvPr>
            <p:ph type="body" sz="quarter" idx="10"/>
          </p:nvPr>
        </p:nvSpPr>
        <p:spPr>
          <a:xfrm>
            <a:off x="415637" y="1382317"/>
            <a:ext cx="8161749" cy="3028491"/>
          </a:xfrm>
          <a:prstGeom prst="rect">
            <a:avLst/>
          </a:prstGeom>
        </p:spPr>
        <p:txBody>
          <a:bodyPr vert="horz"/>
          <a:lstStyle>
            <a:lvl1pPr marL="225425" indent="-225425">
              <a:buFont typeface="Wingdings" charset="2"/>
              <a:buChar char="§"/>
              <a:defRPr sz="2800" b="0" i="0" baseline="0">
                <a:solidFill>
                  <a:schemeClr val="tx1"/>
                </a:solidFill>
                <a:latin typeface="Gill Sans MT" panose="020B0502020104020203" pitchFamily="34" charset="77"/>
                <a:cs typeface="Gill Sans"/>
              </a:defRPr>
            </a:lvl1pPr>
            <a:lvl2pPr marL="458788" indent="-233363">
              <a:buFont typeface="Wingdings" charset="2"/>
              <a:buChar char="§"/>
              <a:defRPr sz="2800" b="0" i="0" baseline="0">
                <a:solidFill>
                  <a:schemeClr val="tx1"/>
                </a:solidFill>
                <a:latin typeface="Gill Sans MT" panose="020B0502020104020203" pitchFamily="34" charset="77"/>
                <a:cs typeface="Gill Sans Light"/>
              </a:defRPr>
            </a:lvl2pPr>
            <a:lvl3pPr marL="684213" indent="-225425">
              <a:buFont typeface="Wingdings" charset="2"/>
              <a:buChar char="§"/>
              <a:defRPr sz="2800" b="0" i="0" baseline="0">
                <a:solidFill>
                  <a:schemeClr val="tx1"/>
                </a:solidFill>
                <a:latin typeface="Gill Sans MT" panose="020B0502020104020203" pitchFamily="34" charset="77"/>
                <a:cs typeface="Gill Sans Light"/>
              </a:defRPr>
            </a:lvl3pPr>
            <a:lvl4pPr marL="917575" indent="-233363">
              <a:buFont typeface="Wingdings" charset="2"/>
              <a:buChar char="§"/>
              <a:defRPr sz="2800" b="0" i="0" baseline="0">
                <a:solidFill>
                  <a:schemeClr val="tx1"/>
                </a:solidFill>
                <a:latin typeface="Gill Sans MT" panose="020B0502020104020203" pitchFamily="34" charset="77"/>
                <a:cs typeface="Gill Sans Light"/>
              </a:defRPr>
            </a:lvl4pPr>
            <a:lvl5pPr marL="1143000" indent="-225425">
              <a:buFont typeface="Wingdings" charset="2"/>
              <a:buChar char="§"/>
              <a:defRPr sz="2800" b="0" i="0" baseline="0">
                <a:solidFill>
                  <a:schemeClr val="tx1"/>
                </a:solidFill>
                <a:latin typeface="Gill Sans MT" panose="020B0502020104020203" pitchFamily="34" charset="77"/>
                <a:cs typeface="Gill Sans Light"/>
              </a:defRPr>
            </a:lvl5pPr>
          </a:lstStyle>
          <a:p>
            <a:pPr lvl="0"/>
            <a:r>
              <a:rPr lang="en-US"/>
              <a:t>Click to edit Master text styles</a:t>
            </a:r>
          </a:p>
        </p:txBody>
      </p:sp>
      <p:cxnSp>
        <p:nvCxnSpPr>
          <p:cNvPr id="5" name="Straight Connector 4"/>
          <p:cNvCxnSpPr>
            <a:cxnSpLocks/>
          </p:cNvCxnSpPr>
          <p:nvPr userDrawn="1"/>
        </p:nvCxnSpPr>
        <p:spPr>
          <a:xfrm>
            <a:off x="415637" y="1104626"/>
            <a:ext cx="8161749" cy="0"/>
          </a:xfrm>
          <a:prstGeom prst="line">
            <a:avLst/>
          </a:prstGeom>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662050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o Bottom Bar, 2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380011" y="205979"/>
            <a:ext cx="8197376" cy="857250"/>
          </a:xfrm>
          <a:prstGeom prst="rect">
            <a:avLst/>
          </a:prstGeom>
        </p:spPr>
        <p:txBody>
          <a:bodyPr vert="horz" anchor="b"/>
          <a:lstStyle>
            <a:lvl1pPr algn="l">
              <a:defRPr sz="3200" baseline="0">
                <a:solidFill>
                  <a:schemeClr val="tx1"/>
                </a:solidFill>
                <a:latin typeface="Gill Sans MT" panose="020B0502020104020203" pitchFamily="34" charset="77"/>
              </a:defRPr>
            </a:lvl1pPr>
          </a:lstStyle>
          <a:p>
            <a:r>
              <a:rPr lang="en-US"/>
              <a:t>Click to edit Master title style</a:t>
            </a:r>
            <a:endParaRPr lang="en-US" dirty="0"/>
          </a:p>
        </p:txBody>
      </p:sp>
      <p:sp>
        <p:nvSpPr>
          <p:cNvPr id="4" name="Text Placeholder 3"/>
          <p:cNvSpPr>
            <a:spLocks noGrp="1"/>
          </p:cNvSpPr>
          <p:nvPr>
            <p:ph type="body" sz="quarter" idx="10"/>
          </p:nvPr>
        </p:nvSpPr>
        <p:spPr>
          <a:xfrm>
            <a:off x="630900" y="3738967"/>
            <a:ext cx="2339526" cy="358020"/>
          </a:xfrm>
          <a:prstGeom prst="rect">
            <a:avLst/>
          </a:prstGeom>
        </p:spPr>
        <p:txBody>
          <a:bodyPr vert="horz"/>
          <a:lstStyle>
            <a:lvl1pPr marL="0" indent="0">
              <a:buFontTx/>
              <a:buNone/>
              <a:defRPr sz="1500" b="0" i="0" baseline="0">
                <a:solidFill>
                  <a:schemeClr val="tx1"/>
                </a:solidFill>
                <a:latin typeface="Gill Sans MT" panose="020B0502020104020203" pitchFamily="34" charset="77"/>
                <a:cs typeface="Gill Sans"/>
              </a:defRPr>
            </a:lvl1pPr>
            <a:lvl2pPr marL="458788" indent="-233363">
              <a:buFont typeface="Wingdings" charset="2"/>
              <a:buChar char="§"/>
              <a:defRPr sz="1800" b="0" i="0" baseline="0">
                <a:solidFill>
                  <a:schemeClr val="tx1"/>
                </a:solidFill>
                <a:latin typeface="Gill Sans MT" panose="020B0502020104020203" pitchFamily="34" charset="77"/>
                <a:cs typeface="Gill Sans Light"/>
              </a:defRPr>
            </a:lvl2pPr>
            <a:lvl3pPr marL="684213" indent="-225425">
              <a:buFont typeface="Wingdings" charset="2"/>
              <a:buChar char="§"/>
              <a:defRPr sz="1800" b="0" i="0" baseline="0">
                <a:solidFill>
                  <a:schemeClr val="tx1"/>
                </a:solidFill>
                <a:latin typeface="Gill Sans MT" panose="020B0502020104020203" pitchFamily="34" charset="77"/>
                <a:cs typeface="Gill Sans Light"/>
              </a:defRPr>
            </a:lvl3pPr>
            <a:lvl4pPr marL="917575" indent="-233363">
              <a:buFont typeface="Wingdings" charset="2"/>
              <a:buChar char="§"/>
              <a:defRPr sz="1800" b="0" i="0" baseline="0">
                <a:solidFill>
                  <a:schemeClr val="tx1"/>
                </a:solidFill>
                <a:latin typeface="Gill Sans MT" panose="020B0502020104020203" pitchFamily="34" charset="77"/>
                <a:cs typeface="Gill Sans Light"/>
              </a:defRPr>
            </a:lvl4pPr>
            <a:lvl5pPr marL="1143000" indent="-225425">
              <a:buFont typeface="Wingdings" charset="2"/>
              <a:buChar char="§"/>
              <a:defRPr sz="1800" b="0" i="0" baseline="0">
                <a:solidFill>
                  <a:schemeClr val="tx1"/>
                </a:solidFill>
                <a:latin typeface="Gill Sans MT" panose="020B0502020104020203" pitchFamily="34" charset="77"/>
                <a:cs typeface="Gill Sans Light"/>
              </a:defRPr>
            </a:lvl5pPr>
          </a:lstStyle>
          <a:p>
            <a:pPr lvl="0"/>
            <a:r>
              <a:rPr lang="en-US"/>
              <a:t>Click to edit Master text styles</a:t>
            </a:r>
          </a:p>
        </p:txBody>
      </p:sp>
      <p:cxnSp>
        <p:nvCxnSpPr>
          <p:cNvPr id="5" name="Straight Connector 4"/>
          <p:cNvCxnSpPr>
            <a:cxnSpLocks/>
          </p:cNvCxnSpPr>
          <p:nvPr userDrawn="1"/>
        </p:nvCxnSpPr>
        <p:spPr>
          <a:xfrm>
            <a:off x="380011" y="1104626"/>
            <a:ext cx="8197375" cy="0"/>
          </a:xfrm>
          <a:prstGeom prst="line">
            <a:avLst/>
          </a:prstGeom>
          <a:effectLst/>
        </p:spPr>
        <p:style>
          <a:lnRef idx="2">
            <a:schemeClr val="accent2"/>
          </a:lnRef>
          <a:fillRef idx="0">
            <a:schemeClr val="accent2"/>
          </a:fillRef>
          <a:effectRef idx="1">
            <a:schemeClr val="accent2"/>
          </a:effectRef>
          <a:fontRef idx="minor">
            <a:schemeClr val="tx1"/>
          </a:fontRef>
        </p:style>
      </p:cxnSp>
      <p:sp>
        <p:nvSpPr>
          <p:cNvPr id="6" name="Picture Placeholder 9"/>
          <p:cNvSpPr>
            <a:spLocks noGrp="1"/>
          </p:cNvSpPr>
          <p:nvPr>
            <p:ph type="pic" sz="quarter" idx="15"/>
          </p:nvPr>
        </p:nvSpPr>
        <p:spPr>
          <a:xfrm>
            <a:off x="630900" y="1382317"/>
            <a:ext cx="3801764" cy="2310910"/>
          </a:xfrm>
          <a:prstGeom prst="rect">
            <a:avLst/>
          </a:prstGeom>
          <a:solidFill>
            <a:schemeClr val="bg2"/>
          </a:solidFill>
          <a:ln>
            <a:noFill/>
          </a:ln>
        </p:spPr>
        <p:txBody>
          <a:bodyPr vert="horz" wrap="square" lIns="0" tIns="0" rIns="0" bIns="0" anchor="ctr" anchorCtr="0">
            <a:noAutofit/>
          </a:bodyPr>
          <a:lstStyle>
            <a:lvl1pPr algn="ctr">
              <a:buFontTx/>
              <a:buNone/>
              <a:defRPr sz="1200" cap="all" normalizeH="0">
                <a:solidFill>
                  <a:schemeClr val="bg1">
                    <a:lumMod val="75000"/>
                  </a:schemeClr>
                </a:solidFill>
              </a:defRPr>
            </a:lvl1pPr>
          </a:lstStyle>
          <a:p>
            <a:r>
              <a:rPr lang="en-US"/>
              <a:t>Click icon to add picture</a:t>
            </a:r>
          </a:p>
        </p:txBody>
      </p:sp>
      <p:sp>
        <p:nvSpPr>
          <p:cNvPr id="8" name="Picture Placeholder 9">
            <a:extLst>
              <a:ext uri="{FF2B5EF4-FFF2-40B4-BE49-F238E27FC236}">
                <a16:creationId xmlns:a16="http://schemas.microsoft.com/office/drawing/2014/main" id="{07BDAF3B-B548-AC49-92D1-5817F7B2D435}"/>
              </a:ext>
            </a:extLst>
          </p:cNvPr>
          <p:cNvSpPr>
            <a:spLocks noGrp="1"/>
          </p:cNvSpPr>
          <p:nvPr>
            <p:ph type="pic" sz="quarter" idx="16"/>
          </p:nvPr>
        </p:nvSpPr>
        <p:spPr>
          <a:xfrm>
            <a:off x="4775622" y="1382316"/>
            <a:ext cx="3801764" cy="2310912"/>
          </a:xfrm>
          <a:prstGeom prst="rect">
            <a:avLst/>
          </a:prstGeom>
          <a:solidFill>
            <a:schemeClr val="bg2"/>
          </a:solidFill>
          <a:ln>
            <a:noFill/>
          </a:ln>
        </p:spPr>
        <p:txBody>
          <a:bodyPr vert="horz" wrap="square" lIns="0" tIns="0" rIns="0" bIns="0" anchor="ctr" anchorCtr="0">
            <a:noAutofit/>
          </a:bodyPr>
          <a:lstStyle>
            <a:lvl1pPr algn="ctr">
              <a:buFontTx/>
              <a:buNone/>
              <a:defRPr sz="1200" cap="all" normalizeH="0">
                <a:solidFill>
                  <a:schemeClr val="bg1">
                    <a:lumMod val="75000"/>
                  </a:schemeClr>
                </a:solidFill>
              </a:defRPr>
            </a:lvl1pPr>
          </a:lstStyle>
          <a:p>
            <a:r>
              <a:rPr lang="en-US"/>
              <a:t>Click icon to add picture</a:t>
            </a:r>
            <a:endParaRPr lang="en-US" dirty="0"/>
          </a:p>
        </p:txBody>
      </p:sp>
      <p:sp>
        <p:nvSpPr>
          <p:cNvPr id="11" name="Text Placeholder 3">
            <a:extLst>
              <a:ext uri="{FF2B5EF4-FFF2-40B4-BE49-F238E27FC236}">
                <a16:creationId xmlns:a16="http://schemas.microsoft.com/office/drawing/2014/main" id="{4CC328CF-C8AC-4444-8D33-9363EA0B9DA0}"/>
              </a:ext>
            </a:extLst>
          </p:cNvPr>
          <p:cNvSpPr>
            <a:spLocks noGrp="1"/>
          </p:cNvSpPr>
          <p:nvPr>
            <p:ph type="body" sz="quarter" idx="17"/>
          </p:nvPr>
        </p:nvSpPr>
        <p:spPr>
          <a:xfrm>
            <a:off x="4775622" y="3738967"/>
            <a:ext cx="3801764" cy="463900"/>
          </a:xfrm>
          <a:prstGeom prst="rect">
            <a:avLst/>
          </a:prstGeom>
        </p:spPr>
        <p:txBody>
          <a:bodyPr vert="horz"/>
          <a:lstStyle>
            <a:lvl1pPr marL="0" indent="0">
              <a:buFontTx/>
              <a:buNone/>
              <a:defRPr sz="1500" b="0" i="0" baseline="0">
                <a:solidFill>
                  <a:schemeClr val="tx1"/>
                </a:solidFill>
                <a:latin typeface="Gill Sans MT" panose="020B0502020104020203" pitchFamily="34" charset="77"/>
                <a:cs typeface="Gill Sans"/>
              </a:defRPr>
            </a:lvl1pPr>
            <a:lvl2pPr marL="458788" indent="-233363">
              <a:buFont typeface="Wingdings" charset="2"/>
              <a:buChar char="§"/>
              <a:defRPr sz="1800" b="0" i="0" baseline="0">
                <a:solidFill>
                  <a:schemeClr val="tx1"/>
                </a:solidFill>
                <a:latin typeface="Gill Sans MT" panose="020B0502020104020203" pitchFamily="34" charset="77"/>
                <a:cs typeface="Gill Sans Light"/>
              </a:defRPr>
            </a:lvl2pPr>
            <a:lvl3pPr marL="684213" indent="-225425">
              <a:buFont typeface="Wingdings" charset="2"/>
              <a:buChar char="§"/>
              <a:defRPr sz="1800" b="0" i="0" baseline="0">
                <a:solidFill>
                  <a:schemeClr val="tx1"/>
                </a:solidFill>
                <a:latin typeface="Gill Sans MT" panose="020B0502020104020203" pitchFamily="34" charset="77"/>
                <a:cs typeface="Gill Sans Light"/>
              </a:defRPr>
            </a:lvl3pPr>
            <a:lvl4pPr marL="917575" indent="-233363">
              <a:buFont typeface="Wingdings" charset="2"/>
              <a:buChar char="§"/>
              <a:defRPr sz="1800" b="0" i="0" baseline="0">
                <a:solidFill>
                  <a:schemeClr val="tx1"/>
                </a:solidFill>
                <a:latin typeface="Gill Sans MT" panose="020B0502020104020203" pitchFamily="34" charset="77"/>
                <a:cs typeface="Gill Sans Light"/>
              </a:defRPr>
            </a:lvl4pPr>
            <a:lvl5pPr marL="1143000" indent="-225425">
              <a:buFont typeface="Wingdings" charset="2"/>
              <a:buChar char="§"/>
              <a:defRPr sz="1800" b="0" i="0" baseline="0">
                <a:solidFill>
                  <a:schemeClr val="tx1"/>
                </a:solidFill>
                <a:latin typeface="Gill Sans MT" panose="020B0502020104020203" pitchFamily="34" charset="77"/>
                <a:cs typeface="Gill Sans Light"/>
              </a:defRPr>
            </a:lvl5pPr>
          </a:lstStyle>
          <a:p>
            <a:pPr lvl="0"/>
            <a:r>
              <a:rPr lang="en-US"/>
              <a:t>Click to edit Master text styles</a:t>
            </a:r>
          </a:p>
        </p:txBody>
      </p:sp>
    </p:spTree>
    <p:extLst>
      <p:ext uri="{BB962C8B-B14F-4D97-AF65-F5344CB8AC3E}">
        <p14:creationId xmlns:p14="http://schemas.microsoft.com/office/powerpoint/2010/main" val="1589130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o Bottom Bar, 3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380011" y="205979"/>
            <a:ext cx="8197376" cy="857250"/>
          </a:xfrm>
          <a:prstGeom prst="rect">
            <a:avLst/>
          </a:prstGeom>
        </p:spPr>
        <p:txBody>
          <a:bodyPr vert="horz" anchor="b"/>
          <a:lstStyle>
            <a:lvl1pPr algn="l">
              <a:defRPr sz="3200" baseline="0">
                <a:solidFill>
                  <a:schemeClr val="tx1"/>
                </a:solidFill>
                <a:latin typeface="Gill Sans MT" panose="020B0502020104020203" pitchFamily="34" charset="77"/>
              </a:defRPr>
            </a:lvl1pPr>
          </a:lstStyle>
          <a:p>
            <a:r>
              <a:rPr lang="en-US"/>
              <a:t>Click to edit Master title style</a:t>
            </a:r>
            <a:endParaRPr lang="en-US" dirty="0"/>
          </a:p>
        </p:txBody>
      </p:sp>
      <p:sp>
        <p:nvSpPr>
          <p:cNvPr id="4" name="Text Placeholder 3"/>
          <p:cNvSpPr>
            <a:spLocks noGrp="1"/>
          </p:cNvSpPr>
          <p:nvPr>
            <p:ph type="body" sz="quarter" idx="10"/>
          </p:nvPr>
        </p:nvSpPr>
        <p:spPr>
          <a:xfrm>
            <a:off x="630900" y="3738967"/>
            <a:ext cx="2339526" cy="358020"/>
          </a:xfrm>
          <a:prstGeom prst="rect">
            <a:avLst/>
          </a:prstGeom>
        </p:spPr>
        <p:txBody>
          <a:bodyPr vert="horz"/>
          <a:lstStyle>
            <a:lvl1pPr marL="0" indent="0">
              <a:buFontTx/>
              <a:buNone/>
              <a:defRPr sz="1500" b="0" i="0" baseline="0">
                <a:solidFill>
                  <a:schemeClr val="tx1"/>
                </a:solidFill>
                <a:latin typeface="Gill Sans MT" panose="020B0502020104020203" pitchFamily="34" charset="77"/>
                <a:cs typeface="Gill Sans"/>
              </a:defRPr>
            </a:lvl1pPr>
            <a:lvl2pPr marL="458788" indent="-233363">
              <a:buFont typeface="Wingdings" charset="2"/>
              <a:buChar char="§"/>
              <a:defRPr sz="1800" b="0" i="0" baseline="0">
                <a:solidFill>
                  <a:schemeClr val="tx1"/>
                </a:solidFill>
                <a:latin typeface="Gill Sans MT" panose="020B0502020104020203" pitchFamily="34" charset="77"/>
                <a:cs typeface="Gill Sans Light"/>
              </a:defRPr>
            </a:lvl2pPr>
            <a:lvl3pPr marL="684213" indent="-225425">
              <a:buFont typeface="Wingdings" charset="2"/>
              <a:buChar char="§"/>
              <a:defRPr sz="1800" b="0" i="0" baseline="0">
                <a:solidFill>
                  <a:schemeClr val="tx1"/>
                </a:solidFill>
                <a:latin typeface="Gill Sans MT" panose="020B0502020104020203" pitchFamily="34" charset="77"/>
                <a:cs typeface="Gill Sans Light"/>
              </a:defRPr>
            </a:lvl3pPr>
            <a:lvl4pPr marL="917575" indent="-233363">
              <a:buFont typeface="Wingdings" charset="2"/>
              <a:buChar char="§"/>
              <a:defRPr sz="1800" b="0" i="0" baseline="0">
                <a:solidFill>
                  <a:schemeClr val="tx1"/>
                </a:solidFill>
                <a:latin typeface="Gill Sans MT" panose="020B0502020104020203" pitchFamily="34" charset="77"/>
                <a:cs typeface="Gill Sans Light"/>
              </a:defRPr>
            </a:lvl4pPr>
            <a:lvl5pPr marL="1143000" indent="-225425">
              <a:buFont typeface="Wingdings" charset="2"/>
              <a:buChar char="§"/>
              <a:defRPr sz="1800" b="0" i="0" baseline="0">
                <a:solidFill>
                  <a:schemeClr val="tx1"/>
                </a:solidFill>
                <a:latin typeface="Gill Sans MT" panose="020B0502020104020203" pitchFamily="34" charset="77"/>
                <a:cs typeface="Gill Sans Light"/>
              </a:defRPr>
            </a:lvl5pPr>
          </a:lstStyle>
          <a:p>
            <a:pPr lvl="0"/>
            <a:r>
              <a:rPr lang="en-US"/>
              <a:t>Click to edit Master text styles</a:t>
            </a:r>
          </a:p>
        </p:txBody>
      </p:sp>
      <p:cxnSp>
        <p:nvCxnSpPr>
          <p:cNvPr id="5" name="Straight Connector 4"/>
          <p:cNvCxnSpPr>
            <a:cxnSpLocks/>
          </p:cNvCxnSpPr>
          <p:nvPr userDrawn="1"/>
        </p:nvCxnSpPr>
        <p:spPr>
          <a:xfrm>
            <a:off x="380011" y="1104626"/>
            <a:ext cx="8197375" cy="0"/>
          </a:xfrm>
          <a:prstGeom prst="line">
            <a:avLst/>
          </a:prstGeom>
          <a:effectLst/>
        </p:spPr>
        <p:style>
          <a:lnRef idx="2">
            <a:schemeClr val="accent2"/>
          </a:lnRef>
          <a:fillRef idx="0">
            <a:schemeClr val="accent2"/>
          </a:fillRef>
          <a:effectRef idx="1">
            <a:schemeClr val="accent2"/>
          </a:effectRef>
          <a:fontRef idx="minor">
            <a:schemeClr val="tx1"/>
          </a:fontRef>
        </p:style>
      </p:cxnSp>
      <p:sp>
        <p:nvSpPr>
          <p:cNvPr id="6" name="Picture Placeholder 9"/>
          <p:cNvSpPr>
            <a:spLocks noGrp="1"/>
          </p:cNvSpPr>
          <p:nvPr>
            <p:ph type="pic" sz="quarter" idx="15"/>
          </p:nvPr>
        </p:nvSpPr>
        <p:spPr>
          <a:xfrm>
            <a:off x="630900" y="1382317"/>
            <a:ext cx="2339526" cy="2310910"/>
          </a:xfrm>
          <a:prstGeom prst="rect">
            <a:avLst/>
          </a:prstGeom>
          <a:solidFill>
            <a:schemeClr val="bg2"/>
          </a:solidFill>
          <a:ln>
            <a:noFill/>
          </a:ln>
        </p:spPr>
        <p:txBody>
          <a:bodyPr vert="horz" wrap="square" lIns="0" tIns="0" rIns="0" bIns="0" anchor="ctr" anchorCtr="0">
            <a:noAutofit/>
          </a:bodyPr>
          <a:lstStyle>
            <a:lvl1pPr algn="ctr">
              <a:buFontTx/>
              <a:buNone/>
              <a:defRPr sz="1200" cap="all" normalizeH="0">
                <a:solidFill>
                  <a:schemeClr val="bg1">
                    <a:lumMod val="75000"/>
                  </a:schemeClr>
                </a:solidFill>
              </a:defRPr>
            </a:lvl1pPr>
          </a:lstStyle>
          <a:p>
            <a:r>
              <a:rPr lang="en-US"/>
              <a:t>Click icon to add picture</a:t>
            </a:r>
            <a:endParaRPr lang="en-US" dirty="0"/>
          </a:p>
        </p:txBody>
      </p:sp>
      <p:sp>
        <p:nvSpPr>
          <p:cNvPr id="11" name="Text Placeholder 3">
            <a:extLst>
              <a:ext uri="{FF2B5EF4-FFF2-40B4-BE49-F238E27FC236}">
                <a16:creationId xmlns:a16="http://schemas.microsoft.com/office/drawing/2014/main" id="{4CC328CF-C8AC-4444-8D33-9363EA0B9DA0}"/>
              </a:ext>
            </a:extLst>
          </p:cNvPr>
          <p:cNvSpPr>
            <a:spLocks noGrp="1"/>
          </p:cNvSpPr>
          <p:nvPr>
            <p:ph type="body" sz="quarter" idx="17"/>
          </p:nvPr>
        </p:nvSpPr>
        <p:spPr>
          <a:xfrm>
            <a:off x="3439563" y="3725331"/>
            <a:ext cx="2339526" cy="463900"/>
          </a:xfrm>
          <a:prstGeom prst="rect">
            <a:avLst/>
          </a:prstGeom>
        </p:spPr>
        <p:txBody>
          <a:bodyPr vert="horz"/>
          <a:lstStyle>
            <a:lvl1pPr marL="0" indent="0">
              <a:buFontTx/>
              <a:buNone/>
              <a:defRPr sz="1500" b="0" i="0" baseline="0">
                <a:solidFill>
                  <a:schemeClr val="tx1"/>
                </a:solidFill>
                <a:latin typeface="Gill Sans MT" panose="020B0502020104020203" pitchFamily="34" charset="77"/>
                <a:cs typeface="Gill Sans"/>
              </a:defRPr>
            </a:lvl1pPr>
            <a:lvl2pPr marL="458788" indent="-233363">
              <a:buFont typeface="Wingdings" charset="2"/>
              <a:buChar char="§"/>
              <a:defRPr sz="1800" b="0" i="0" baseline="0">
                <a:solidFill>
                  <a:schemeClr val="tx1"/>
                </a:solidFill>
                <a:latin typeface="Gill Sans MT" panose="020B0502020104020203" pitchFamily="34" charset="77"/>
                <a:cs typeface="Gill Sans Light"/>
              </a:defRPr>
            </a:lvl2pPr>
            <a:lvl3pPr marL="684213" indent="-225425">
              <a:buFont typeface="Wingdings" charset="2"/>
              <a:buChar char="§"/>
              <a:defRPr sz="1800" b="0" i="0" baseline="0">
                <a:solidFill>
                  <a:schemeClr val="tx1"/>
                </a:solidFill>
                <a:latin typeface="Gill Sans MT" panose="020B0502020104020203" pitchFamily="34" charset="77"/>
                <a:cs typeface="Gill Sans Light"/>
              </a:defRPr>
            </a:lvl3pPr>
            <a:lvl4pPr marL="917575" indent="-233363">
              <a:buFont typeface="Wingdings" charset="2"/>
              <a:buChar char="§"/>
              <a:defRPr sz="1800" b="0" i="0" baseline="0">
                <a:solidFill>
                  <a:schemeClr val="tx1"/>
                </a:solidFill>
                <a:latin typeface="Gill Sans MT" panose="020B0502020104020203" pitchFamily="34" charset="77"/>
                <a:cs typeface="Gill Sans Light"/>
              </a:defRPr>
            </a:lvl4pPr>
            <a:lvl5pPr marL="1143000" indent="-225425">
              <a:buFont typeface="Wingdings" charset="2"/>
              <a:buChar char="§"/>
              <a:defRPr sz="1800" b="0" i="0" baseline="0">
                <a:solidFill>
                  <a:schemeClr val="tx1"/>
                </a:solidFill>
                <a:latin typeface="Gill Sans MT" panose="020B0502020104020203" pitchFamily="34" charset="77"/>
                <a:cs typeface="Gill Sans Light"/>
              </a:defRPr>
            </a:lvl5pPr>
          </a:lstStyle>
          <a:p>
            <a:pPr lvl="0"/>
            <a:r>
              <a:rPr lang="en-US"/>
              <a:t>Click to edit Master text styles</a:t>
            </a:r>
          </a:p>
        </p:txBody>
      </p:sp>
      <p:sp>
        <p:nvSpPr>
          <p:cNvPr id="10" name="Picture Placeholder 9">
            <a:extLst>
              <a:ext uri="{FF2B5EF4-FFF2-40B4-BE49-F238E27FC236}">
                <a16:creationId xmlns:a16="http://schemas.microsoft.com/office/drawing/2014/main" id="{9089F2C6-B436-464D-870E-B6F20D3D3D0E}"/>
              </a:ext>
            </a:extLst>
          </p:cNvPr>
          <p:cNvSpPr>
            <a:spLocks noGrp="1"/>
          </p:cNvSpPr>
          <p:nvPr>
            <p:ph type="pic" sz="quarter" idx="18"/>
          </p:nvPr>
        </p:nvSpPr>
        <p:spPr>
          <a:xfrm>
            <a:off x="3439563" y="1382317"/>
            <a:ext cx="2339526" cy="2310910"/>
          </a:xfrm>
          <a:prstGeom prst="rect">
            <a:avLst/>
          </a:prstGeom>
          <a:solidFill>
            <a:schemeClr val="bg2"/>
          </a:solidFill>
          <a:ln>
            <a:noFill/>
          </a:ln>
        </p:spPr>
        <p:txBody>
          <a:bodyPr vert="horz" wrap="square" lIns="0" tIns="0" rIns="0" bIns="0" anchor="ctr" anchorCtr="0">
            <a:noAutofit/>
          </a:bodyPr>
          <a:lstStyle>
            <a:lvl1pPr algn="ctr">
              <a:buFontTx/>
              <a:buNone/>
              <a:defRPr sz="1200" cap="all" normalizeH="0">
                <a:solidFill>
                  <a:schemeClr val="bg1">
                    <a:lumMod val="75000"/>
                  </a:schemeClr>
                </a:solidFill>
              </a:defRPr>
            </a:lvl1pPr>
          </a:lstStyle>
          <a:p>
            <a:r>
              <a:rPr lang="en-US"/>
              <a:t>Click icon to add picture</a:t>
            </a:r>
            <a:endParaRPr lang="en-US" dirty="0"/>
          </a:p>
        </p:txBody>
      </p:sp>
      <p:sp>
        <p:nvSpPr>
          <p:cNvPr id="12" name="Picture Placeholder 9">
            <a:extLst>
              <a:ext uri="{FF2B5EF4-FFF2-40B4-BE49-F238E27FC236}">
                <a16:creationId xmlns:a16="http://schemas.microsoft.com/office/drawing/2014/main" id="{1552DADA-ABEF-B541-924A-BECA4B4B1A25}"/>
              </a:ext>
            </a:extLst>
          </p:cNvPr>
          <p:cNvSpPr>
            <a:spLocks noGrp="1"/>
          </p:cNvSpPr>
          <p:nvPr>
            <p:ph type="pic" sz="quarter" idx="19"/>
          </p:nvPr>
        </p:nvSpPr>
        <p:spPr>
          <a:xfrm>
            <a:off x="6237860" y="1382317"/>
            <a:ext cx="2339526" cy="2310910"/>
          </a:xfrm>
          <a:prstGeom prst="rect">
            <a:avLst/>
          </a:prstGeom>
          <a:solidFill>
            <a:schemeClr val="bg2"/>
          </a:solidFill>
          <a:ln>
            <a:noFill/>
          </a:ln>
        </p:spPr>
        <p:txBody>
          <a:bodyPr vert="horz" wrap="square" lIns="0" tIns="0" rIns="0" bIns="0" anchor="ctr" anchorCtr="0">
            <a:noAutofit/>
          </a:bodyPr>
          <a:lstStyle>
            <a:lvl1pPr algn="ctr">
              <a:buFontTx/>
              <a:buNone/>
              <a:defRPr sz="1200" cap="all" normalizeH="0">
                <a:solidFill>
                  <a:schemeClr val="bg1">
                    <a:lumMod val="75000"/>
                  </a:schemeClr>
                </a:solidFill>
              </a:defRPr>
            </a:lvl1pPr>
          </a:lstStyle>
          <a:p>
            <a:r>
              <a:rPr lang="en-US"/>
              <a:t>Click icon to add picture</a:t>
            </a:r>
            <a:endParaRPr lang="en-US" dirty="0"/>
          </a:p>
        </p:txBody>
      </p:sp>
      <p:sp>
        <p:nvSpPr>
          <p:cNvPr id="13" name="Text Placeholder 3">
            <a:extLst>
              <a:ext uri="{FF2B5EF4-FFF2-40B4-BE49-F238E27FC236}">
                <a16:creationId xmlns:a16="http://schemas.microsoft.com/office/drawing/2014/main" id="{406BBC28-E19D-B649-AA69-087E9852C851}"/>
              </a:ext>
            </a:extLst>
          </p:cNvPr>
          <p:cNvSpPr>
            <a:spLocks noGrp="1"/>
          </p:cNvSpPr>
          <p:nvPr>
            <p:ph type="body" sz="quarter" idx="20"/>
          </p:nvPr>
        </p:nvSpPr>
        <p:spPr>
          <a:xfrm>
            <a:off x="6237860" y="3738967"/>
            <a:ext cx="2339526" cy="463900"/>
          </a:xfrm>
          <a:prstGeom prst="rect">
            <a:avLst/>
          </a:prstGeom>
        </p:spPr>
        <p:txBody>
          <a:bodyPr vert="horz"/>
          <a:lstStyle>
            <a:lvl1pPr marL="0" indent="0">
              <a:buFontTx/>
              <a:buNone/>
              <a:defRPr sz="1500" b="0" i="0" baseline="0">
                <a:solidFill>
                  <a:schemeClr val="tx1"/>
                </a:solidFill>
                <a:latin typeface="Gill Sans MT" panose="020B0502020104020203" pitchFamily="34" charset="77"/>
                <a:cs typeface="Gill Sans"/>
              </a:defRPr>
            </a:lvl1pPr>
            <a:lvl2pPr marL="458788" indent="-233363">
              <a:buFont typeface="Wingdings" charset="2"/>
              <a:buChar char="§"/>
              <a:defRPr sz="1800" b="0" i="0" baseline="0">
                <a:solidFill>
                  <a:schemeClr val="tx1"/>
                </a:solidFill>
                <a:latin typeface="Gill Sans MT" panose="020B0502020104020203" pitchFamily="34" charset="77"/>
                <a:cs typeface="Gill Sans Light"/>
              </a:defRPr>
            </a:lvl2pPr>
            <a:lvl3pPr marL="684213" indent="-225425">
              <a:buFont typeface="Wingdings" charset="2"/>
              <a:buChar char="§"/>
              <a:defRPr sz="1800" b="0" i="0" baseline="0">
                <a:solidFill>
                  <a:schemeClr val="tx1"/>
                </a:solidFill>
                <a:latin typeface="Gill Sans MT" panose="020B0502020104020203" pitchFamily="34" charset="77"/>
                <a:cs typeface="Gill Sans Light"/>
              </a:defRPr>
            </a:lvl3pPr>
            <a:lvl4pPr marL="917575" indent="-233363">
              <a:buFont typeface="Wingdings" charset="2"/>
              <a:buChar char="§"/>
              <a:defRPr sz="1800" b="0" i="0" baseline="0">
                <a:solidFill>
                  <a:schemeClr val="tx1"/>
                </a:solidFill>
                <a:latin typeface="Gill Sans MT" panose="020B0502020104020203" pitchFamily="34" charset="77"/>
                <a:cs typeface="Gill Sans Light"/>
              </a:defRPr>
            </a:lvl4pPr>
            <a:lvl5pPr marL="1143000" indent="-225425">
              <a:buFont typeface="Wingdings" charset="2"/>
              <a:buChar char="§"/>
              <a:defRPr sz="1800" b="0" i="0" baseline="0">
                <a:solidFill>
                  <a:schemeClr val="tx1"/>
                </a:solidFill>
                <a:latin typeface="Gill Sans MT" panose="020B0502020104020203" pitchFamily="34" charset="77"/>
                <a:cs typeface="Gill Sans Light"/>
              </a:defRPr>
            </a:lvl5pPr>
          </a:lstStyle>
          <a:p>
            <a:pPr lvl="0"/>
            <a:r>
              <a:rPr lang="en-US"/>
              <a:t>Click to edit Master text styles</a:t>
            </a:r>
          </a:p>
        </p:txBody>
      </p:sp>
    </p:spTree>
    <p:extLst>
      <p:ext uri="{BB962C8B-B14F-4D97-AF65-F5344CB8AC3E}">
        <p14:creationId xmlns:p14="http://schemas.microsoft.com/office/powerpoint/2010/main" val="1775263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3" name="Picture Placeholder 9"/>
          <p:cNvSpPr>
            <a:spLocks noGrp="1"/>
          </p:cNvSpPr>
          <p:nvPr>
            <p:ph type="pic" sz="quarter" idx="15"/>
          </p:nvPr>
        </p:nvSpPr>
        <p:spPr>
          <a:xfrm>
            <a:off x="0" y="0"/>
            <a:ext cx="9144000" cy="5143500"/>
          </a:xfrm>
          <a:prstGeom prst="rect">
            <a:avLst/>
          </a:prstGeom>
          <a:solidFill>
            <a:schemeClr val="bg2"/>
          </a:solidFill>
          <a:ln>
            <a:noFill/>
          </a:ln>
        </p:spPr>
        <p:txBody>
          <a:bodyPr vert="horz" wrap="square" lIns="0" tIns="0" rIns="0" bIns="0" anchor="ctr" anchorCtr="0">
            <a:noAutofit/>
          </a:bodyPr>
          <a:lstStyle>
            <a:lvl1pPr algn="ctr">
              <a:buFontTx/>
              <a:buNone/>
              <a:defRPr sz="1200" cap="all" normalizeH="0">
                <a:solidFill>
                  <a:schemeClr val="bg1">
                    <a:lumMod val="75000"/>
                  </a:schemeClr>
                </a:solidFill>
              </a:defRPr>
            </a:lvl1pPr>
          </a:lstStyle>
          <a:p>
            <a:r>
              <a:rPr lang="en-US"/>
              <a:t>Click icon to add picture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295769" y="2102827"/>
            <a:ext cx="6281617" cy="468923"/>
          </a:xfrm>
          <a:prstGeom prst="rect">
            <a:avLst/>
          </a:prstGeom>
        </p:spPr>
        <p:txBody>
          <a:bodyPr vert="horz" anchor="b"/>
          <a:lstStyle>
            <a:lvl1pPr algn="ctr">
              <a:defRPr sz="3200" baseline="0">
                <a:solidFill>
                  <a:schemeClr val="tx1"/>
                </a:solidFill>
              </a:defRPr>
            </a:lvl1pPr>
          </a:lstStyle>
          <a:p>
            <a:r>
              <a:rPr lang="en-US"/>
              <a:t>Click to edit Master title style</a:t>
            </a:r>
            <a:endParaRPr lang="en-US" dirty="0"/>
          </a:p>
        </p:txBody>
      </p:sp>
      <p:cxnSp>
        <p:nvCxnSpPr>
          <p:cNvPr id="4" name="Straight Connector 3"/>
          <p:cNvCxnSpPr/>
          <p:nvPr userDrawn="1"/>
        </p:nvCxnSpPr>
        <p:spPr>
          <a:xfrm>
            <a:off x="2295769" y="2611958"/>
            <a:ext cx="6281617" cy="1191"/>
          </a:xfrm>
          <a:prstGeom prst="line">
            <a:avLst/>
          </a:prstGeom>
          <a:effectLst/>
        </p:spPr>
        <p:style>
          <a:lnRef idx="2">
            <a:schemeClr val="accent2"/>
          </a:lnRef>
          <a:fillRef idx="0">
            <a:schemeClr val="accent2"/>
          </a:fillRef>
          <a:effectRef idx="1">
            <a:schemeClr val="accent2"/>
          </a:effectRef>
          <a:fontRef idx="minor">
            <a:schemeClr val="tx1"/>
          </a:fontRef>
        </p:style>
      </p:cxnSp>
      <p:sp>
        <p:nvSpPr>
          <p:cNvPr id="7" name="Subtitle 2"/>
          <p:cNvSpPr>
            <a:spLocks noGrp="1"/>
          </p:cNvSpPr>
          <p:nvPr>
            <p:ph type="subTitle" idx="1"/>
          </p:nvPr>
        </p:nvSpPr>
        <p:spPr>
          <a:xfrm>
            <a:off x="2295768" y="2686417"/>
            <a:ext cx="6281617" cy="505832"/>
          </a:xfrm>
          <a:prstGeom prst="rect">
            <a:avLst/>
          </a:prstGeom>
        </p:spPr>
        <p:txBody>
          <a:bodyPr/>
          <a:lstStyle>
            <a:lvl1pPr marL="0" indent="0" algn="ctr">
              <a:buNone/>
              <a:defRPr sz="1200" b="0" i="0" cap="all" spc="0">
                <a:solidFill>
                  <a:schemeClr val="bg2"/>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908538" y="2102827"/>
            <a:ext cx="7326926" cy="468923"/>
          </a:xfrm>
          <a:prstGeom prst="rect">
            <a:avLst/>
          </a:prstGeom>
        </p:spPr>
        <p:txBody>
          <a:bodyPr vert="horz" anchor="b"/>
          <a:lstStyle>
            <a:lvl1pPr algn="ctr">
              <a:defRPr sz="3200" baseline="0">
                <a:solidFill>
                  <a:schemeClr val="bg1"/>
                </a:solidFill>
              </a:defRPr>
            </a:lvl1pPr>
          </a:lstStyle>
          <a:p>
            <a:r>
              <a:rPr lang="en-US"/>
              <a:t>Click to edit Master title style</a:t>
            </a:r>
            <a:endParaRPr lang="en-US" dirty="0"/>
          </a:p>
        </p:txBody>
      </p:sp>
      <p:sp>
        <p:nvSpPr>
          <p:cNvPr id="5" name="Subtitle 2"/>
          <p:cNvSpPr>
            <a:spLocks noGrp="1"/>
          </p:cNvSpPr>
          <p:nvPr>
            <p:ph type="subTitle" idx="1"/>
          </p:nvPr>
        </p:nvSpPr>
        <p:spPr>
          <a:xfrm>
            <a:off x="908537" y="2627803"/>
            <a:ext cx="7326926" cy="505832"/>
          </a:xfrm>
          <a:prstGeom prst="rect">
            <a:avLst/>
          </a:prstGeom>
        </p:spPr>
        <p:txBody>
          <a:bodyPr/>
          <a:lstStyle>
            <a:lvl1pPr marL="0" indent="0" algn="ctr">
              <a:buNone/>
              <a:defRPr sz="1200" b="0" i="0" cap="all" spc="0">
                <a:solidFill>
                  <a:schemeClr val="bg2"/>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3"/>
          <p:cNvSpPr>
            <a:spLocks noGrp="1"/>
          </p:cNvSpPr>
          <p:nvPr userDrawn="1">
            <p:ph type="ctrTitle"/>
          </p:nvPr>
        </p:nvSpPr>
        <p:spPr>
          <a:xfrm>
            <a:off x="3758252" y="2645019"/>
            <a:ext cx="4699948" cy="1077057"/>
          </a:xfrm>
          <a:prstGeom prst="rect">
            <a:avLst/>
          </a:prstGeom>
        </p:spPr>
        <p:txBody>
          <a:bodyPr anchor="b"/>
          <a:lstStyle>
            <a:lvl1pPr>
              <a:defRPr sz="3200" baseline="0"/>
            </a:lvl1pPr>
          </a:lstStyle>
          <a:p>
            <a:r>
              <a:rPr lang="en-US"/>
              <a:t>Click to edit Master title style</a:t>
            </a:r>
            <a:endParaRPr lang="en-US" dirty="0"/>
          </a:p>
        </p:txBody>
      </p:sp>
      <p:sp>
        <p:nvSpPr>
          <p:cNvPr id="6" name="Subtitle 4"/>
          <p:cNvSpPr>
            <a:spLocks noGrp="1"/>
          </p:cNvSpPr>
          <p:nvPr userDrawn="1">
            <p:ph type="subTitle" idx="1"/>
          </p:nvPr>
        </p:nvSpPr>
        <p:spPr>
          <a:xfrm>
            <a:off x="3758252" y="3722077"/>
            <a:ext cx="4699948" cy="507023"/>
          </a:xfrm>
          <a:prstGeom prst="rect">
            <a:avLst/>
          </a:prstGeom>
        </p:spPr>
        <p:txBody>
          <a:bodyPr/>
          <a:lstStyle>
            <a:lvl1pPr algn="r">
              <a:buNone/>
              <a:defRPr sz="1200" cap="all">
                <a:solidFill>
                  <a:schemeClr val="bg2"/>
                </a:solidFill>
              </a:defRPr>
            </a:lvl1pPr>
          </a:lstStyle>
          <a:p>
            <a:r>
              <a:rPr lang="en-US"/>
              <a:t>Click to edit Master subtitle style</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rg Char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295769" y="205979"/>
            <a:ext cx="6281617" cy="857250"/>
          </a:xfrm>
          <a:prstGeom prst="rect">
            <a:avLst/>
          </a:prstGeom>
        </p:spPr>
        <p:txBody>
          <a:bodyPr vert="horz" anchor="b"/>
          <a:lstStyle>
            <a:lvl1pPr algn="l">
              <a:defRPr sz="3200" baseline="0">
                <a:solidFill>
                  <a:schemeClr val="tx1"/>
                </a:solidFill>
              </a:defRPr>
            </a:lvl1pPr>
          </a:lstStyle>
          <a:p>
            <a:r>
              <a:rPr lang="en-US"/>
              <a:t>Click to edit Master title style</a:t>
            </a:r>
            <a:endParaRPr lang="en-US" dirty="0"/>
          </a:p>
        </p:txBody>
      </p:sp>
      <p:cxnSp>
        <p:nvCxnSpPr>
          <p:cNvPr id="5" name="Straight Connector 4"/>
          <p:cNvCxnSpPr/>
          <p:nvPr userDrawn="1"/>
        </p:nvCxnSpPr>
        <p:spPr>
          <a:xfrm>
            <a:off x="2295769" y="1103435"/>
            <a:ext cx="6281617" cy="1191"/>
          </a:xfrm>
          <a:prstGeom prst="line">
            <a:avLst/>
          </a:prstGeom>
          <a:effectLst/>
        </p:spPr>
        <p:style>
          <a:lnRef idx="2">
            <a:schemeClr val="accent2"/>
          </a:lnRef>
          <a:fillRef idx="0">
            <a:schemeClr val="accent2"/>
          </a:fillRef>
          <a:effectRef idx="1">
            <a:schemeClr val="accent2"/>
          </a:effectRef>
          <a:fontRef idx="minor">
            <a:schemeClr val="tx1"/>
          </a:fontRef>
        </p:style>
      </p:cxnSp>
      <p:graphicFrame>
        <p:nvGraphicFramePr>
          <p:cNvPr id="6" name="Diagram 5"/>
          <p:cNvGraphicFramePr/>
          <p:nvPr userDrawn="1"/>
        </p:nvGraphicFramePr>
        <p:xfrm>
          <a:off x="2967926" y="1409280"/>
          <a:ext cx="5370163" cy="3986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6180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rg Char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295769" y="205979"/>
            <a:ext cx="6281617" cy="857250"/>
          </a:xfrm>
          <a:prstGeom prst="rect">
            <a:avLst/>
          </a:prstGeom>
        </p:spPr>
        <p:txBody>
          <a:bodyPr vert="horz" anchor="b"/>
          <a:lstStyle>
            <a:lvl1pPr algn="l">
              <a:defRPr sz="4000">
                <a:solidFill>
                  <a:schemeClr val="tx1"/>
                </a:solidFill>
              </a:defRPr>
            </a:lvl1pPr>
          </a:lstStyle>
          <a:p>
            <a:r>
              <a:rPr lang="en-US"/>
              <a:t>Click to edit Master title style</a:t>
            </a:r>
            <a:endParaRPr lang="en-US" dirty="0"/>
          </a:p>
        </p:txBody>
      </p:sp>
      <p:cxnSp>
        <p:nvCxnSpPr>
          <p:cNvPr id="5" name="Straight Connector 4"/>
          <p:cNvCxnSpPr/>
          <p:nvPr userDrawn="1"/>
        </p:nvCxnSpPr>
        <p:spPr>
          <a:xfrm>
            <a:off x="2295769" y="1103435"/>
            <a:ext cx="6281617" cy="1191"/>
          </a:xfrm>
          <a:prstGeom prst="line">
            <a:avLst/>
          </a:prstGeom>
          <a:effectLst/>
        </p:spPr>
        <p:style>
          <a:lnRef idx="2">
            <a:schemeClr val="accent2"/>
          </a:lnRef>
          <a:fillRef idx="0">
            <a:schemeClr val="accent2"/>
          </a:fillRef>
          <a:effectRef idx="1">
            <a:schemeClr val="accent2"/>
          </a:effectRef>
          <a:fontRef idx="minor">
            <a:schemeClr val="tx1"/>
          </a:fontRef>
        </p:style>
      </p:cxnSp>
      <p:graphicFrame>
        <p:nvGraphicFramePr>
          <p:cNvPr id="4" name="Diagram 3"/>
          <p:cNvGraphicFramePr/>
          <p:nvPr userDrawn="1"/>
        </p:nvGraphicFramePr>
        <p:xfrm>
          <a:off x="2967926" y="1466432"/>
          <a:ext cx="5370163" cy="3986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03774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tandard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8" name="Content Placeholder 2"/>
          <p:cNvSpPr>
            <a:spLocks noGrp="1"/>
          </p:cNvSpPr>
          <p:nvPr>
            <p:ph sz="quarter" idx="31"/>
          </p:nvPr>
        </p:nvSpPr>
        <p:spPr>
          <a:xfrm>
            <a:off x="258055" y="1203325"/>
            <a:ext cx="8679570" cy="3176589"/>
          </a:xfr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4"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18957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Colum, Large Typ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295769" y="205979"/>
            <a:ext cx="6281617" cy="857250"/>
          </a:xfrm>
          <a:prstGeom prst="rect">
            <a:avLst/>
          </a:prstGeom>
        </p:spPr>
        <p:txBody>
          <a:bodyPr vert="horz" anchor="b"/>
          <a:lstStyle>
            <a:lvl1pPr algn="l">
              <a:defRPr sz="3200" baseline="0">
                <a:solidFill>
                  <a:schemeClr val="tx1"/>
                </a:solidFill>
                <a:latin typeface="Gill Sans MT" panose="020B0502020104020203" pitchFamily="34" charset="77"/>
              </a:defRPr>
            </a:lvl1pPr>
          </a:lstStyle>
          <a:p>
            <a:r>
              <a:rPr lang="en-US"/>
              <a:t>Click to edit Master title style</a:t>
            </a:r>
            <a:endParaRPr lang="en-US" dirty="0"/>
          </a:p>
        </p:txBody>
      </p:sp>
      <p:sp>
        <p:nvSpPr>
          <p:cNvPr id="4" name="Text Placeholder 3"/>
          <p:cNvSpPr>
            <a:spLocks noGrp="1"/>
          </p:cNvSpPr>
          <p:nvPr>
            <p:ph type="body" sz="quarter" idx="10"/>
          </p:nvPr>
        </p:nvSpPr>
        <p:spPr>
          <a:xfrm>
            <a:off x="2295769" y="1382318"/>
            <a:ext cx="6281617" cy="3516942"/>
          </a:xfrm>
          <a:prstGeom prst="rect">
            <a:avLst/>
          </a:prstGeom>
        </p:spPr>
        <p:txBody>
          <a:bodyPr vert="horz"/>
          <a:lstStyle>
            <a:lvl1pPr marL="225425" indent="-225425">
              <a:buFont typeface="Wingdings" charset="2"/>
              <a:buChar char="§"/>
              <a:defRPr sz="2800" b="1" i="0" baseline="0">
                <a:solidFill>
                  <a:schemeClr val="tx1"/>
                </a:solidFill>
                <a:latin typeface="Gill Sans MT" panose="020B0502020104020203" pitchFamily="34" charset="77"/>
                <a:cs typeface="Gill Sans"/>
              </a:defRPr>
            </a:lvl1pPr>
            <a:lvl2pPr marL="458788" indent="-233363">
              <a:buFont typeface="Wingdings" charset="2"/>
              <a:buChar char="§"/>
              <a:defRPr sz="2800" b="0" i="0" baseline="0">
                <a:solidFill>
                  <a:schemeClr val="tx1"/>
                </a:solidFill>
                <a:latin typeface="Gill Sans MT" panose="020B0502020104020203" pitchFamily="34" charset="77"/>
                <a:cs typeface="Gill Sans Light"/>
              </a:defRPr>
            </a:lvl2pPr>
            <a:lvl3pPr marL="458788" marR="0" indent="0" algn="l" defTabSz="457200" rtl="0" eaLnBrk="1" fontAlgn="auto" latinLnBrk="0" hangingPunct="1">
              <a:lnSpc>
                <a:spcPct val="100000"/>
              </a:lnSpc>
              <a:spcBef>
                <a:spcPct val="20000"/>
              </a:spcBef>
              <a:spcAft>
                <a:spcPts val="0"/>
              </a:spcAft>
              <a:buClrTx/>
              <a:buSzTx/>
              <a:buFont typeface="Wingdings" charset="2"/>
              <a:buNone/>
              <a:tabLst/>
              <a:defRPr sz="1800" b="0" i="0" baseline="0">
                <a:solidFill>
                  <a:schemeClr val="tx1"/>
                </a:solidFill>
                <a:latin typeface="Gill Sans MT" panose="020B0502020104020203" pitchFamily="34" charset="77"/>
                <a:cs typeface="Gill Sans Light"/>
              </a:defRPr>
            </a:lvl3pPr>
            <a:lvl4pPr marL="917575" indent="-233363">
              <a:buFont typeface="Wingdings" charset="2"/>
              <a:buChar char="§"/>
              <a:defRPr sz="1800" b="0" i="0" baseline="0">
                <a:solidFill>
                  <a:schemeClr val="tx1"/>
                </a:solidFill>
                <a:latin typeface="Gill Sans MT" panose="020B0502020104020203" pitchFamily="34" charset="77"/>
                <a:cs typeface="Gill Sans Light"/>
              </a:defRPr>
            </a:lvl4pPr>
            <a:lvl5pPr marL="917575" indent="0">
              <a:buFont typeface="Wingdings" charset="2"/>
              <a:buNone/>
              <a:defRPr sz="1800" b="0" i="0" baseline="0">
                <a:solidFill>
                  <a:schemeClr val="tx1"/>
                </a:solidFill>
                <a:latin typeface="Gill Sans MT" panose="020B0502020104020203" pitchFamily="34" charset="77"/>
                <a:cs typeface="Gill Sans Light"/>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5" name="Straight Connector 4"/>
          <p:cNvCxnSpPr/>
          <p:nvPr userDrawn="1"/>
        </p:nvCxnSpPr>
        <p:spPr>
          <a:xfrm>
            <a:off x="2295769" y="1103435"/>
            <a:ext cx="6281617" cy="1191"/>
          </a:xfrm>
          <a:prstGeom prst="line">
            <a:avLst/>
          </a:prstGeom>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273993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129" y="875110"/>
            <a:ext cx="8229600" cy="1430969"/>
          </a:xfrm>
          <a:prstGeom prst="rect">
            <a:avLst/>
          </a:prstGeom>
        </p:spPr>
        <p:txBody>
          <a:bodyPr/>
          <a:lstStyle>
            <a:lvl1pPr>
              <a:buFont typeface="Arial" pitchFamily="34" charset="0"/>
              <a:buNone/>
              <a:defRPr/>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Box 4"/>
          <p:cNvSpPr txBox="1"/>
          <p:nvPr userDrawn="1"/>
        </p:nvSpPr>
        <p:spPr>
          <a:xfrm>
            <a:off x="456129" y="4759466"/>
            <a:ext cx="2130481" cy="92333"/>
          </a:xfrm>
          <a:prstGeom prst="rect">
            <a:avLst/>
          </a:prstGeom>
          <a:noFill/>
        </p:spPr>
        <p:txBody>
          <a:bodyPr wrap="square" lIns="0" tIns="0" rIns="0" bIns="0" rtlCol="0" anchor="b" anchorCtr="0">
            <a:spAutoFit/>
          </a:bodyPr>
          <a:lstStyle/>
          <a:p>
            <a:r>
              <a:rPr lang="en-US" sz="600" dirty="0">
                <a:solidFill>
                  <a:srgbClr val="626469"/>
                </a:solidFill>
                <a:latin typeface="Arial" pitchFamily="34" charset="0"/>
                <a:cs typeface="Arial" pitchFamily="34" charset="0"/>
              </a:rPr>
              <a:t>Confidential Property of Schneider Electric</a:t>
            </a:r>
          </a:p>
        </p:txBody>
      </p:sp>
      <p:sp>
        <p:nvSpPr>
          <p:cNvPr id="10" name="Title Placeholder 1"/>
          <p:cNvSpPr>
            <a:spLocks noGrp="1"/>
          </p:cNvSpPr>
          <p:nvPr>
            <p:ph type="title"/>
          </p:nvPr>
        </p:nvSpPr>
        <p:spPr>
          <a:xfrm>
            <a:off x="457200" y="198836"/>
            <a:ext cx="8229600" cy="625689"/>
          </a:xfrm>
          <a:prstGeom prst="rect">
            <a:avLst/>
          </a:prstGeom>
        </p:spPr>
        <p:txBody>
          <a:bodyPr vert="horz" lIns="0" tIns="0" rIns="0" bIns="0" rtlCol="0" anchor="t" anchorCtr="0">
            <a:noAutofit/>
          </a:bodyPr>
          <a:lstStyle/>
          <a:p>
            <a:r>
              <a:rPr lang="en-US" noProof="0"/>
              <a:t>Click to edit Master title style</a:t>
            </a:r>
            <a:endParaRPr lang="en-US" noProof="0" dirty="0"/>
          </a:p>
        </p:txBody>
      </p:sp>
    </p:spTree>
    <p:extLst>
      <p:ext uri="{BB962C8B-B14F-4D97-AF65-F5344CB8AC3E}">
        <p14:creationId xmlns:p14="http://schemas.microsoft.com/office/powerpoint/2010/main" val="192745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Colum, Medium Typ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295769" y="205979"/>
            <a:ext cx="6281617" cy="857250"/>
          </a:xfrm>
          <a:prstGeom prst="rect">
            <a:avLst/>
          </a:prstGeom>
        </p:spPr>
        <p:txBody>
          <a:bodyPr vert="horz" anchor="b"/>
          <a:lstStyle>
            <a:lvl1pPr algn="l">
              <a:defRPr sz="3200" baseline="0">
                <a:solidFill>
                  <a:schemeClr val="tx1"/>
                </a:solidFill>
                <a:latin typeface="Gill Sans MT" panose="020B0502020104020203" pitchFamily="34" charset="77"/>
              </a:defRPr>
            </a:lvl1pPr>
          </a:lstStyle>
          <a:p>
            <a:r>
              <a:rPr lang="en-US"/>
              <a:t>Click to edit Master title style</a:t>
            </a:r>
            <a:endParaRPr lang="en-US" dirty="0"/>
          </a:p>
        </p:txBody>
      </p:sp>
      <p:sp>
        <p:nvSpPr>
          <p:cNvPr id="4" name="Text Placeholder 3"/>
          <p:cNvSpPr>
            <a:spLocks noGrp="1"/>
          </p:cNvSpPr>
          <p:nvPr>
            <p:ph type="body" sz="quarter" idx="10"/>
          </p:nvPr>
        </p:nvSpPr>
        <p:spPr>
          <a:xfrm>
            <a:off x="2295769" y="1382317"/>
            <a:ext cx="6281616" cy="3028491"/>
          </a:xfrm>
          <a:prstGeom prst="rect">
            <a:avLst/>
          </a:prstGeom>
        </p:spPr>
        <p:txBody>
          <a:bodyPr vert="horz" numCol="2"/>
          <a:lstStyle>
            <a:lvl1pPr marL="225425" indent="-225425" algn="l">
              <a:buFont typeface="Wingdings" charset="2"/>
              <a:buChar char="§"/>
              <a:defRPr lang="en-US" sz="2000" b="1" i="0" kern="1200" baseline="0" dirty="0" smtClean="0">
                <a:solidFill>
                  <a:schemeClr val="tx1"/>
                </a:solidFill>
                <a:latin typeface="Gill Sans MT" panose="020B0502020104020203" pitchFamily="34" charset="77"/>
                <a:ea typeface="+mn-ea"/>
                <a:cs typeface="Gill Sans"/>
              </a:defRPr>
            </a:lvl1pPr>
            <a:lvl2pPr marL="458788" indent="-233363" algn="l">
              <a:buFont typeface="Wingdings" charset="2"/>
              <a:buChar char="§"/>
              <a:defRPr sz="1800" b="0" i="0" baseline="0">
                <a:solidFill>
                  <a:schemeClr val="tx1"/>
                </a:solidFill>
                <a:latin typeface="Gill Sans MT" panose="020B0502020104020203" pitchFamily="34" charset="77"/>
                <a:cs typeface="Gill Sans Light"/>
              </a:defRPr>
            </a:lvl2pPr>
            <a:lvl3pPr marL="684213" indent="-225425" algn="l">
              <a:buFont typeface="Wingdings" charset="2"/>
              <a:buChar char="§"/>
              <a:defRPr sz="1800" b="0" i="0" baseline="0">
                <a:solidFill>
                  <a:schemeClr val="tx1"/>
                </a:solidFill>
                <a:latin typeface="Gill Sans MT" panose="020B0502020104020203" pitchFamily="34" charset="77"/>
                <a:cs typeface="Gill Sans Light"/>
              </a:defRPr>
            </a:lvl3pPr>
            <a:lvl4pPr marL="917575" indent="-233363" algn="l">
              <a:buFont typeface="Wingdings" charset="2"/>
              <a:buChar char="§"/>
              <a:defRPr sz="1800" b="0" i="0" baseline="0">
                <a:solidFill>
                  <a:schemeClr val="tx1"/>
                </a:solidFill>
                <a:latin typeface="Gill Sans MT" panose="020B0502020104020203" pitchFamily="34" charset="77"/>
                <a:cs typeface="Gill Sans Light"/>
              </a:defRPr>
            </a:lvl4pPr>
            <a:lvl5pPr marL="1143000" indent="-225425" algn="l">
              <a:buFont typeface="Wingdings" charset="2"/>
              <a:buChar char="§"/>
              <a:defRPr lang="en-US" sz="1800" b="0" i="0" kern="1200" baseline="0" dirty="0">
                <a:solidFill>
                  <a:schemeClr val="tx1"/>
                </a:solidFill>
                <a:latin typeface="Gill Sans MT" panose="020B0502020104020203" pitchFamily="34" charset="77"/>
                <a:ea typeface="+mn-ea"/>
                <a:cs typeface="Gill Sans Light"/>
              </a:defRPr>
            </a:lvl5pPr>
          </a:lstStyle>
          <a:p>
            <a:pPr marL="225425" lvl="0" indent="-225425" algn="l" defTabSz="457200" rtl="0" eaLnBrk="1" latinLnBrk="0" hangingPunct="1">
              <a:spcBef>
                <a:spcPct val="20000"/>
              </a:spcBef>
              <a:buFont typeface="Wingdings" charset="2"/>
              <a:buChar char="§"/>
            </a:pPr>
            <a:r>
              <a:rPr lang="en-US"/>
              <a:t>Click to edit Master text styles</a:t>
            </a:r>
          </a:p>
          <a:p>
            <a:pPr marL="225425" lvl="1" indent="-225425" algn="l" defTabSz="457200" rtl="0" eaLnBrk="1" latinLnBrk="0" hangingPunct="1">
              <a:spcBef>
                <a:spcPct val="20000"/>
              </a:spcBef>
              <a:buFont typeface="Wingdings" charset="2"/>
              <a:buChar char="§"/>
            </a:pPr>
            <a:r>
              <a:rPr lang="en-US"/>
              <a:t>Second level</a:t>
            </a:r>
          </a:p>
          <a:p>
            <a:pPr marL="225425" lvl="2" indent="-225425" algn="l" defTabSz="457200" rtl="0" eaLnBrk="1" latinLnBrk="0" hangingPunct="1">
              <a:spcBef>
                <a:spcPct val="20000"/>
              </a:spcBef>
              <a:buFont typeface="Wingdings" charset="2"/>
              <a:buChar char="§"/>
            </a:pPr>
            <a:r>
              <a:rPr lang="en-US"/>
              <a:t>Third level</a:t>
            </a:r>
          </a:p>
          <a:p>
            <a:pPr marL="225425" lvl="3" indent="-225425" algn="l" defTabSz="457200" rtl="0" eaLnBrk="1" latinLnBrk="0" hangingPunct="1">
              <a:spcBef>
                <a:spcPct val="20000"/>
              </a:spcBef>
              <a:buFont typeface="Wingdings" charset="2"/>
              <a:buChar char="§"/>
            </a:pPr>
            <a:r>
              <a:rPr lang="en-US"/>
              <a:t>Fourth level</a:t>
            </a:r>
          </a:p>
          <a:p>
            <a:pPr marL="225425" lvl="4" indent="-225425" algn="l" defTabSz="457200" rtl="0" eaLnBrk="1" latinLnBrk="0" hangingPunct="1">
              <a:spcBef>
                <a:spcPct val="20000"/>
              </a:spcBef>
              <a:buFont typeface="Wingdings" charset="2"/>
              <a:buChar char="§"/>
            </a:pPr>
            <a:r>
              <a:rPr lang="en-US"/>
              <a:t>Fifth level</a:t>
            </a:r>
            <a:endParaRPr lang="en-US" dirty="0"/>
          </a:p>
        </p:txBody>
      </p:sp>
      <p:cxnSp>
        <p:nvCxnSpPr>
          <p:cNvPr id="5" name="Straight Connector 4"/>
          <p:cNvCxnSpPr/>
          <p:nvPr userDrawn="1"/>
        </p:nvCxnSpPr>
        <p:spPr>
          <a:xfrm>
            <a:off x="2295769" y="1103435"/>
            <a:ext cx="6281617" cy="1191"/>
          </a:xfrm>
          <a:prstGeom prst="line">
            <a:avLst/>
          </a:prstGeom>
          <a:effectLst/>
        </p:spPr>
        <p:style>
          <a:lnRef idx="2">
            <a:schemeClr val="accent2"/>
          </a:lnRef>
          <a:fillRef idx="0">
            <a:schemeClr val="accent2"/>
          </a:fillRef>
          <a:effectRef idx="1">
            <a:schemeClr val="accent2"/>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Coumn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295769" y="205979"/>
            <a:ext cx="6281617" cy="857250"/>
          </a:xfrm>
          <a:prstGeom prst="rect">
            <a:avLst/>
          </a:prstGeom>
        </p:spPr>
        <p:txBody>
          <a:bodyPr vert="horz" anchor="b"/>
          <a:lstStyle>
            <a:lvl1pPr algn="l">
              <a:defRPr sz="3200" baseline="0">
                <a:solidFill>
                  <a:schemeClr val="tx1"/>
                </a:solidFill>
                <a:latin typeface="Gill Sans MT" panose="020B0502020104020203" pitchFamily="34" charset="77"/>
              </a:defRPr>
            </a:lvl1pPr>
          </a:lstStyle>
          <a:p>
            <a:r>
              <a:rPr lang="en-US"/>
              <a:t>Click to edit Master title style</a:t>
            </a:r>
            <a:endParaRPr lang="en-US" dirty="0"/>
          </a:p>
        </p:txBody>
      </p:sp>
      <p:sp>
        <p:nvSpPr>
          <p:cNvPr id="4" name="Text Placeholder 3"/>
          <p:cNvSpPr>
            <a:spLocks noGrp="1"/>
          </p:cNvSpPr>
          <p:nvPr>
            <p:ph type="body" sz="quarter" idx="10"/>
          </p:nvPr>
        </p:nvSpPr>
        <p:spPr>
          <a:xfrm>
            <a:off x="2295769" y="1382317"/>
            <a:ext cx="3190631" cy="3516942"/>
          </a:xfrm>
          <a:prstGeom prst="rect">
            <a:avLst/>
          </a:prstGeom>
        </p:spPr>
        <p:txBody>
          <a:bodyPr vert="horz"/>
          <a:lstStyle>
            <a:lvl1pPr marL="225425" indent="-225425">
              <a:buFont typeface="Wingdings" charset="2"/>
              <a:buChar char="§"/>
              <a:defRPr sz="2000" b="1" i="0" baseline="0">
                <a:solidFill>
                  <a:schemeClr val="tx1"/>
                </a:solidFill>
                <a:latin typeface="Gill Sans MT" panose="020B0502020104020203" pitchFamily="34" charset="77"/>
                <a:cs typeface="Gill Sans"/>
              </a:defRPr>
            </a:lvl1pPr>
            <a:lvl2pPr marL="458788" indent="-233363">
              <a:buFont typeface="Wingdings" charset="2"/>
              <a:buChar char="§"/>
              <a:defRPr sz="1800" b="0" i="0" baseline="0">
                <a:solidFill>
                  <a:schemeClr val="tx1"/>
                </a:solidFill>
                <a:latin typeface="Gill Sans MT" panose="020B0502020104020203" pitchFamily="34" charset="77"/>
                <a:cs typeface="Gill Sans Light"/>
              </a:defRPr>
            </a:lvl2pPr>
            <a:lvl3pPr marL="458788" marR="0" indent="0" algn="l" defTabSz="457200" rtl="0" eaLnBrk="1" fontAlgn="auto" latinLnBrk="0" hangingPunct="1">
              <a:lnSpc>
                <a:spcPct val="100000"/>
              </a:lnSpc>
              <a:spcBef>
                <a:spcPct val="20000"/>
              </a:spcBef>
              <a:spcAft>
                <a:spcPts val="0"/>
              </a:spcAft>
              <a:buClrTx/>
              <a:buSzTx/>
              <a:buFont typeface="Wingdings" charset="2"/>
              <a:buNone/>
              <a:tabLst/>
              <a:defRPr sz="1800" b="0" i="0" baseline="0">
                <a:solidFill>
                  <a:schemeClr val="tx1"/>
                </a:solidFill>
                <a:latin typeface="Gill Sans MT" panose="020B0502020104020203" pitchFamily="34" charset="77"/>
                <a:cs typeface="Gill Sans Light"/>
              </a:defRPr>
            </a:lvl3pPr>
            <a:lvl4pPr marL="917575" indent="-233363">
              <a:buFont typeface="Wingdings" charset="2"/>
              <a:buChar char="§"/>
              <a:defRPr sz="1800" b="0" i="0" baseline="0">
                <a:solidFill>
                  <a:schemeClr val="tx1"/>
                </a:solidFill>
                <a:latin typeface="Gill Sans MT" panose="020B0502020104020203" pitchFamily="34" charset="77"/>
                <a:cs typeface="Gill Sans Light"/>
              </a:defRPr>
            </a:lvl4pPr>
            <a:lvl5pPr marL="917575" indent="0">
              <a:buFont typeface="Wingdings" charset="2"/>
              <a:buNone/>
              <a:defRPr sz="1800" b="0" i="0" baseline="0">
                <a:solidFill>
                  <a:schemeClr val="tx1"/>
                </a:solidFill>
                <a:latin typeface="Gill Sans MT" panose="020B0502020104020203" pitchFamily="34" charset="77"/>
                <a:cs typeface="Gill Sans Light"/>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5" name="Straight Connector 4"/>
          <p:cNvCxnSpPr/>
          <p:nvPr userDrawn="1"/>
        </p:nvCxnSpPr>
        <p:spPr>
          <a:xfrm>
            <a:off x="2295769" y="1103435"/>
            <a:ext cx="6281617" cy="1191"/>
          </a:xfrm>
          <a:prstGeom prst="line">
            <a:avLst/>
          </a:prstGeom>
          <a:effectLst/>
        </p:spPr>
        <p:style>
          <a:lnRef idx="2">
            <a:schemeClr val="accent2"/>
          </a:lnRef>
          <a:fillRef idx="0">
            <a:schemeClr val="accent2"/>
          </a:fillRef>
          <a:effectRef idx="1">
            <a:schemeClr val="accent2"/>
          </a:effectRef>
          <a:fontRef idx="minor">
            <a:schemeClr val="tx1"/>
          </a:fontRef>
        </p:style>
      </p:cxnSp>
      <p:sp>
        <p:nvSpPr>
          <p:cNvPr id="6" name="Picture Placeholder 9">
            <a:extLst>
              <a:ext uri="{FF2B5EF4-FFF2-40B4-BE49-F238E27FC236}">
                <a16:creationId xmlns:a16="http://schemas.microsoft.com/office/drawing/2014/main" id="{7F7A96E5-57A5-CF49-A2AD-66AC9385A051}"/>
              </a:ext>
            </a:extLst>
          </p:cNvPr>
          <p:cNvSpPr>
            <a:spLocks noGrp="1"/>
          </p:cNvSpPr>
          <p:nvPr>
            <p:ph type="pic" sz="quarter" idx="15"/>
          </p:nvPr>
        </p:nvSpPr>
        <p:spPr>
          <a:xfrm>
            <a:off x="5582654" y="1388221"/>
            <a:ext cx="2776916" cy="3022587"/>
          </a:xfrm>
          <a:prstGeom prst="rect">
            <a:avLst/>
          </a:prstGeom>
          <a:solidFill>
            <a:schemeClr val="bg2"/>
          </a:solidFill>
          <a:ln>
            <a:noFill/>
          </a:ln>
        </p:spPr>
        <p:txBody>
          <a:bodyPr vert="horz" wrap="square" lIns="0" tIns="0" rIns="0" bIns="0" anchor="ctr" anchorCtr="0">
            <a:noAutofit/>
          </a:bodyPr>
          <a:lstStyle>
            <a:lvl1pPr algn="ctr">
              <a:buFontTx/>
              <a:buNone/>
              <a:defRPr sz="1200" cap="all" normalizeH="0">
                <a:solidFill>
                  <a:schemeClr val="bg1">
                    <a:lumMod val="7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355844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Colum, 2 column typ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295769" y="205979"/>
            <a:ext cx="6281617" cy="857250"/>
          </a:xfrm>
          <a:prstGeom prst="rect">
            <a:avLst/>
          </a:prstGeom>
        </p:spPr>
        <p:txBody>
          <a:bodyPr vert="horz" anchor="b"/>
          <a:lstStyle>
            <a:lvl1pPr algn="l">
              <a:defRPr sz="3200" baseline="0">
                <a:solidFill>
                  <a:schemeClr val="tx1"/>
                </a:solidFill>
                <a:latin typeface="Gill Sans MT" panose="020B0502020104020203" pitchFamily="34" charset="77"/>
              </a:defRPr>
            </a:lvl1pPr>
          </a:lstStyle>
          <a:p>
            <a:r>
              <a:rPr lang="en-US"/>
              <a:t>Click to edit Master title style</a:t>
            </a:r>
            <a:endParaRPr lang="en-US" dirty="0"/>
          </a:p>
        </p:txBody>
      </p:sp>
      <p:sp>
        <p:nvSpPr>
          <p:cNvPr id="4" name="Text Placeholder 3"/>
          <p:cNvSpPr>
            <a:spLocks noGrp="1"/>
          </p:cNvSpPr>
          <p:nvPr>
            <p:ph type="body" sz="quarter" idx="10"/>
          </p:nvPr>
        </p:nvSpPr>
        <p:spPr>
          <a:xfrm>
            <a:off x="2295769" y="1382317"/>
            <a:ext cx="6281617" cy="3516942"/>
          </a:xfrm>
          <a:prstGeom prst="rect">
            <a:avLst/>
          </a:prstGeom>
        </p:spPr>
        <p:txBody>
          <a:bodyPr vert="horz" numCol="2"/>
          <a:lstStyle>
            <a:lvl1pPr marL="225425" indent="-225425">
              <a:buFont typeface="Wingdings" charset="2"/>
              <a:buChar char="§"/>
              <a:defRPr sz="2000" b="1" i="0" baseline="0">
                <a:solidFill>
                  <a:schemeClr val="tx1"/>
                </a:solidFill>
                <a:latin typeface="Gill Sans MT" panose="020B0502020104020203" pitchFamily="34" charset="77"/>
                <a:cs typeface="Gill Sans"/>
              </a:defRPr>
            </a:lvl1pPr>
            <a:lvl2pPr marL="458788" indent="-233363">
              <a:buFont typeface="Wingdings" charset="2"/>
              <a:buChar char="§"/>
              <a:defRPr sz="1800" b="0" i="0" baseline="0">
                <a:solidFill>
                  <a:schemeClr val="tx1"/>
                </a:solidFill>
                <a:latin typeface="Gill Sans MT" panose="020B0502020104020203" pitchFamily="34" charset="77"/>
                <a:cs typeface="Gill Sans Light"/>
              </a:defRPr>
            </a:lvl2pPr>
            <a:lvl3pPr marL="458788" marR="0" indent="0" algn="l" defTabSz="457200" rtl="0" eaLnBrk="1" fontAlgn="auto" latinLnBrk="0" hangingPunct="1">
              <a:lnSpc>
                <a:spcPct val="100000"/>
              </a:lnSpc>
              <a:spcBef>
                <a:spcPct val="20000"/>
              </a:spcBef>
              <a:spcAft>
                <a:spcPts val="0"/>
              </a:spcAft>
              <a:buClrTx/>
              <a:buSzTx/>
              <a:buFont typeface="Wingdings" charset="2"/>
              <a:buNone/>
              <a:tabLst/>
              <a:defRPr sz="1800" b="0" i="0" baseline="0">
                <a:solidFill>
                  <a:schemeClr val="tx1"/>
                </a:solidFill>
                <a:latin typeface="Gill Sans MT" panose="020B0502020104020203" pitchFamily="34" charset="77"/>
                <a:cs typeface="Gill Sans Light"/>
              </a:defRPr>
            </a:lvl3pPr>
            <a:lvl4pPr marL="917575" indent="-233363">
              <a:buFont typeface="Wingdings" charset="2"/>
              <a:buChar char="§"/>
              <a:defRPr sz="1800" b="0" i="0" baseline="0">
                <a:solidFill>
                  <a:schemeClr val="tx1"/>
                </a:solidFill>
                <a:latin typeface="Gill Sans MT" panose="020B0502020104020203" pitchFamily="34" charset="77"/>
                <a:cs typeface="Gill Sans Light"/>
              </a:defRPr>
            </a:lvl4pPr>
            <a:lvl5pPr marL="917575" indent="0">
              <a:buFont typeface="Wingdings" charset="2"/>
              <a:buNone/>
              <a:defRPr sz="1800" b="0" i="0" baseline="0">
                <a:solidFill>
                  <a:schemeClr val="tx1"/>
                </a:solidFill>
                <a:latin typeface="Gill Sans MT" panose="020B0502020104020203" pitchFamily="34" charset="77"/>
                <a:cs typeface="Gill Sans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p:cNvCxnSpPr/>
          <p:nvPr userDrawn="1"/>
        </p:nvCxnSpPr>
        <p:spPr>
          <a:xfrm>
            <a:off x="2295769" y="1103435"/>
            <a:ext cx="6281617" cy="1191"/>
          </a:xfrm>
          <a:prstGeom prst="line">
            <a:avLst/>
          </a:prstGeom>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59847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Colum, 2 column typ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295769" y="205979"/>
            <a:ext cx="6281617" cy="857250"/>
          </a:xfrm>
          <a:prstGeom prst="rect">
            <a:avLst/>
          </a:prstGeom>
        </p:spPr>
        <p:txBody>
          <a:bodyPr vert="horz" anchor="b"/>
          <a:lstStyle>
            <a:lvl1pPr algn="l">
              <a:defRPr sz="3200" baseline="0">
                <a:solidFill>
                  <a:schemeClr val="tx1"/>
                </a:solidFill>
                <a:latin typeface="Gill Sans MT" panose="020B0502020104020203" pitchFamily="34" charset="77"/>
              </a:defRPr>
            </a:lvl1pPr>
          </a:lstStyle>
          <a:p>
            <a:r>
              <a:rPr lang="en-US"/>
              <a:t>Click to edit Master title style</a:t>
            </a:r>
            <a:endParaRPr lang="en-US" dirty="0"/>
          </a:p>
        </p:txBody>
      </p:sp>
      <p:sp>
        <p:nvSpPr>
          <p:cNvPr id="4" name="Text Placeholder 3"/>
          <p:cNvSpPr>
            <a:spLocks noGrp="1"/>
          </p:cNvSpPr>
          <p:nvPr>
            <p:ph type="body" sz="quarter" idx="10"/>
          </p:nvPr>
        </p:nvSpPr>
        <p:spPr>
          <a:xfrm>
            <a:off x="2295769" y="1382317"/>
            <a:ext cx="6281617" cy="3516942"/>
          </a:xfrm>
          <a:prstGeom prst="rect">
            <a:avLst/>
          </a:prstGeom>
        </p:spPr>
        <p:txBody>
          <a:bodyPr vert="horz" numCol="2"/>
          <a:lstStyle>
            <a:lvl1pPr marL="225425" indent="-225425">
              <a:buFont typeface="Wingdings" charset="2"/>
              <a:buChar char="§"/>
              <a:defRPr sz="1600" b="1" i="0" baseline="0">
                <a:solidFill>
                  <a:schemeClr val="tx1"/>
                </a:solidFill>
                <a:latin typeface="Gill Sans MT" panose="020B0502020104020203" pitchFamily="34" charset="77"/>
                <a:cs typeface="Gill Sans"/>
              </a:defRPr>
            </a:lvl1pPr>
            <a:lvl2pPr marL="458788" indent="-233363">
              <a:buFont typeface="Wingdings" charset="2"/>
              <a:buChar char="§"/>
              <a:defRPr sz="1600" b="0" i="0" baseline="0">
                <a:solidFill>
                  <a:schemeClr val="tx1"/>
                </a:solidFill>
                <a:latin typeface="Gill Sans MT" panose="020B0502020104020203" pitchFamily="34" charset="77"/>
                <a:cs typeface="Gill Sans Light"/>
              </a:defRPr>
            </a:lvl2pPr>
            <a:lvl3pPr marL="458788" marR="0" indent="0" algn="l" defTabSz="457200" rtl="0" eaLnBrk="1" fontAlgn="auto" latinLnBrk="0" hangingPunct="1">
              <a:lnSpc>
                <a:spcPct val="100000"/>
              </a:lnSpc>
              <a:spcBef>
                <a:spcPct val="20000"/>
              </a:spcBef>
              <a:spcAft>
                <a:spcPts val="0"/>
              </a:spcAft>
              <a:buClrTx/>
              <a:buSzTx/>
              <a:buFont typeface="Wingdings" charset="2"/>
              <a:buNone/>
              <a:tabLst/>
              <a:defRPr sz="1800" b="0" i="0" baseline="0">
                <a:solidFill>
                  <a:schemeClr val="tx1"/>
                </a:solidFill>
                <a:latin typeface="Gill Sans MT" panose="020B0502020104020203" pitchFamily="34" charset="77"/>
                <a:cs typeface="Gill Sans Light"/>
              </a:defRPr>
            </a:lvl3pPr>
            <a:lvl4pPr marL="917575" indent="-233363">
              <a:buFont typeface="Wingdings" charset="2"/>
              <a:buChar char="§"/>
              <a:defRPr sz="1800" b="0" i="0" baseline="0">
                <a:solidFill>
                  <a:schemeClr val="tx1"/>
                </a:solidFill>
                <a:latin typeface="Gill Sans MT" panose="020B0502020104020203" pitchFamily="34" charset="77"/>
                <a:cs typeface="Gill Sans Light"/>
              </a:defRPr>
            </a:lvl4pPr>
            <a:lvl5pPr marL="917575" indent="0">
              <a:buFont typeface="Wingdings" charset="2"/>
              <a:buNone/>
              <a:defRPr sz="1800" b="0" i="0" baseline="0">
                <a:solidFill>
                  <a:schemeClr val="tx1"/>
                </a:solidFill>
                <a:latin typeface="Gill Sans MT" panose="020B0502020104020203" pitchFamily="34" charset="77"/>
                <a:cs typeface="Gill Sans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p:cNvCxnSpPr/>
          <p:nvPr userDrawn="1"/>
        </p:nvCxnSpPr>
        <p:spPr>
          <a:xfrm>
            <a:off x="2295769" y="1103435"/>
            <a:ext cx="6281617" cy="1191"/>
          </a:xfrm>
          <a:prstGeom prst="line">
            <a:avLst/>
          </a:prstGeom>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379098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Colum, 2 column typ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295769" y="205979"/>
            <a:ext cx="6281617" cy="857250"/>
          </a:xfrm>
          <a:prstGeom prst="rect">
            <a:avLst/>
          </a:prstGeom>
        </p:spPr>
        <p:txBody>
          <a:bodyPr vert="horz" anchor="b"/>
          <a:lstStyle>
            <a:lvl1pPr algn="l">
              <a:defRPr sz="3200" baseline="0">
                <a:solidFill>
                  <a:schemeClr val="tx1"/>
                </a:solidFill>
                <a:latin typeface="Gill Sans MT" panose="020B0502020104020203" pitchFamily="34" charset="77"/>
              </a:defRPr>
            </a:lvl1pPr>
          </a:lstStyle>
          <a:p>
            <a:r>
              <a:rPr lang="en-US"/>
              <a:t>Click to edit Master title style</a:t>
            </a:r>
            <a:endParaRPr lang="en-US" dirty="0"/>
          </a:p>
        </p:txBody>
      </p:sp>
      <p:sp>
        <p:nvSpPr>
          <p:cNvPr id="4" name="Text Placeholder 3"/>
          <p:cNvSpPr>
            <a:spLocks noGrp="1"/>
          </p:cNvSpPr>
          <p:nvPr>
            <p:ph type="body" sz="quarter" idx="10"/>
          </p:nvPr>
        </p:nvSpPr>
        <p:spPr>
          <a:xfrm>
            <a:off x="2295769" y="1382317"/>
            <a:ext cx="6281617" cy="3516942"/>
          </a:xfrm>
          <a:prstGeom prst="rect">
            <a:avLst/>
          </a:prstGeom>
        </p:spPr>
        <p:txBody>
          <a:bodyPr vert="horz" numCol="2"/>
          <a:lstStyle>
            <a:lvl1pPr marL="225425" indent="-225425">
              <a:buFont typeface="Wingdings" charset="2"/>
              <a:buChar char="§"/>
              <a:defRPr sz="1200" b="1" i="0" baseline="0">
                <a:solidFill>
                  <a:schemeClr val="tx1"/>
                </a:solidFill>
                <a:latin typeface="Gill Sans MT" panose="020B0502020104020203" pitchFamily="34" charset="77"/>
                <a:cs typeface="Gill Sans"/>
              </a:defRPr>
            </a:lvl1pPr>
            <a:lvl2pPr marL="458788" indent="-233363">
              <a:buFont typeface="Wingdings" charset="2"/>
              <a:buChar char="§"/>
              <a:defRPr sz="1200" b="0" i="0" baseline="0">
                <a:solidFill>
                  <a:schemeClr val="tx1"/>
                </a:solidFill>
                <a:latin typeface="Gill Sans MT" panose="020B0502020104020203" pitchFamily="34" charset="77"/>
                <a:cs typeface="Gill Sans Light"/>
              </a:defRPr>
            </a:lvl2pPr>
            <a:lvl3pPr marL="458788" marR="0" indent="0" algn="l" defTabSz="457200" rtl="0" eaLnBrk="1" fontAlgn="auto" latinLnBrk="0" hangingPunct="1">
              <a:lnSpc>
                <a:spcPct val="100000"/>
              </a:lnSpc>
              <a:spcBef>
                <a:spcPct val="20000"/>
              </a:spcBef>
              <a:spcAft>
                <a:spcPts val="0"/>
              </a:spcAft>
              <a:buClrTx/>
              <a:buSzTx/>
              <a:buFont typeface="Wingdings" charset="2"/>
              <a:buNone/>
              <a:tabLst/>
              <a:defRPr sz="1800" b="0" i="0" baseline="0">
                <a:solidFill>
                  <a:schemeClr val="tx1"/>
                </a:solidFill>
                <a:latin typeface="Gill Sans MT" panose="020B0502020104020203" pitchFamily="34" charset="77"/>
                <a:cs typeface="Gill Sans Light"/>
              </a:defRPr>
            </a:lvl3pPr>
            <a:lvl4pPr marL="917575" indent="-233363">
              <a:buFont typeface="Wingdings" charset="2"/>
              <a:buChar char="§"/>
              <a:defRPr sz="1800" b="0" i="0" baseline="0">
                <a:solidFill>
                  <a:schemeClr val="tx1"/>
                </a:solidFill>
                <a:latin typeface="Gill Sans MT" panose="020B0502020104020203" pitchFamily="34" charset="77"/>
                <a:cs typeface="Gill Sans Light"/>
              </a:defRPr>
            </a:lvl4pPr>
            <a:lvl5pPr marL="917575" indent="0">
              <a:buFont typeface="Wingdings" charset="2"/>
              <a:buNone/>
              <a:defRPr sz="1800" b="0" i="0" baseline="0">
                <a:solidFill>
                  <a:schemeClr val="tx1"/>
                </a:solidFill>
                <a:latin typeface="Gill Sans MT" panose="020B0502020104020203" pitchFamily="34" charset="77"/>
                <a:cs typeface="Gill Sans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p:cNvCxnSpPr/>
          <p:nvPr userDrawn="1"/>
        </p:nvCxnSpPr>
        <p:spPr>
          <a:xfrm>
            <a:off x="2295769" y="1103435"/>
            <a:ext cx="6281617" cy="1191"/>
          </a:xfrm>
          <a:prstGeom prst="line">
            <a:avLst/>
          </a:prstGeom>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16387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Colum, 2 images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295769" y="205979"/>
            <a:ext cx="6281617" cy="857250"/>
          </a:xfrm>
          <a:prstGeom prst="rect">
            <a:avLst/>
          </a:prstGeom>
        </p:spPr>
        <p:txBody>
          <a:bodyPr vert="horz" anchor="b"/>
          <a:lstStyle>
            <a:lvl1pPr algn="l">
              <a:defRPr sz="3200" baseline="0">
                <a:solidFill>
                  <a:schemeClr val="tx1"/>
                </a:solidFill>
                <a:latin typeface="Gill Sans MT" panose="020B0502020104020203" pitchFamily="34" charset="77"/>
              </a:defRPr>
            </a:lvl1pPr>
          </a:lstStyle>
          <a:p>
            <a:r>
              <a:rPr lang="en-US"/>
              <a:t>Click to edit Master title style</a:t>
            </a:r>
            <a:endParaRPr lang="en-US" dirty="0"/>
          </a:p>
        </p:txBody>
      </p:sp>
      <p:sp>
        <p:nvSpPr>
          <p:cNvPr id="9" name="Text Placeholder 3"/>
          <p:cNvSpPr>
            <a:spLocks noGrp="1"/>
          </p:cNvSpPr>
          <p:nvPr>
            <p:ph type="body" sz="quarter" idx="10"/>
          </p:nvPr>
        </p:nvSpPr>
        <p:spPr>
          <a:xfrm>
            <a:off x="3155463" y="1382317"/>
            <a:ext cx="5421922" cy="3028491"/>
          </a:xfrm>
          <a:prstGeom prst="rect">
            <a:avLst/>
          </a:prstGeom>
        </p:spPr>
        <p:txBody>
          <a:bodyPr vert="horz"/>
          <a:lstStyle>
            <a:lvl1pPr marL="225425" indent="-225425">
              <a:buFont typeface="Wingdings" charset="2"/>
              <a:buChar char="§"/>
              <a:defRPr sz="2000" b="1" i="0" baseline="0">
                <a:solidFill>
                  <a:schemeClr val="tx1"/>
                </a:solidFill>
                <a:latin typeface="Gill Sans MT" panose="020B0502020104020203" pitchFamily="34" charset="77"/>
                <a:cs typeface="Gill Sans"/>
              </a:defRPr>
            </a:lvl1pPr>
            <a:lvl2pPr marL="458788" indent="-233363">
              <a:buFont typeface="Wingdings" charset="2"/>
              <a:buChar char="§"/>
              <a:defRPr sz="1800" b="0" i="0" baseline="0">
                <a:solidFill>
                  <a:schemeClr val="tx1"/>
                </a:solidFill>
                <a:latin typeface="Gill Sans MT" panose="020B0502020104020203" pitchFamily="34" charset="77"/>
                <a:cs typeface="Gill Sans Light"/>
              </a:defRPr>
            </a:lvl2pPr>
            <a:lvl3pPr marL="684213" indent="-225425">
              <a:buFont typeface="Wingdings" charset="2"/>
              <a:buChar char="§"/>
              <a:defRPr sz="1800" b="0" i="0" baseline="0">
                <a:solidFill>
                  <a:schemeClr val="tx1"/>
                </a:solidFill>
                <a:latin typeface="Gill Sans MT" panose="020B0502020104020203" pitchFamily="34" charset="77"/>
                <a:cs typeface="Gill Sans Light"/>
              </a:defRPr>
            </a:lvl3pPr>
            <a:lvl4pPr marL="917575" indent="-233363">
              <a:buFont typeface="Wingdings" charset="2"/>
              <a:buChar char="§"/>
              <a:defRPr sz="1800" b="0" i="0" baseline="0">
                <a:solidFill>
                  <a:schemeClr val="tx1"/>
                </a:solidFill>
                <a:latin typeface="Gill Sans MT" panose="020B0502020104020203" pitchFamily="34" charset="77"/>
                <a:cs typeface="Gill Sans Light"/>
              </a:defRPr>
            </a:lvl4pPr>
            <a:lvl5pPr marL="1143000" indent="-225425">
              <a:buFont typeface="Wingdings" charset="2"/>
              <a:buChar char="§"/>
              <a:defRPr sz="1800" b="0" i="0" baseline="0">
                <a:solidFill>
                  <a:schemeClr val="tx1"/>
                </a:solidFill>
                <a:latin typeface="Gill Sans MT" panose="020B0502020104020203" pitchFamily="34" charset="77"/>
                <a:cs typeface="Gill Sans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p:cNvCxnSpPr/>
          <p:nvPr userDrawn="1"/>
        </p:nvCxnSpPr>
        <p:spPr>
          <a:xfrm>
            <a:off x="2295769" y="1103435"/>
            <a:ext cx="6281617" cy="1191"/>
          </a:xfrm>
          <a:prstGeom prst="line">
            <a:avLst/>
          </a:prstGeom>
          <a:effectLst/>
        </p:spPr>
        <p:style>
          <a:lnRef idx="2">
            <a:schemeClr val="accent2"/>
          </a:lnRef>
          <a:fillRef idx="0">
            <a:schemeClr val="accent2"/>
          </a:fillRef>
          <a:effectRef idx="1">
            <a:schemeClr val="accent2"/>
          </a:effectRef>
          <a:fontRef idx="minor">
            <a:schemeClr val="tx1"/>
          </a:fontRef>
        </p:style>
      </p:cxnSp>
      <p:sp>
        <p:nvSpPr>
          <p:cNvPr id="10" name="Picture Placeholder 9"/>
          <p:cNvSpPr>
            <a:spLocks noGrp="1"/>
          </p:cNvSpPr>
          <p:nvPr>
            <p:ph type="pic" sz="quarter" idx="15"/>
          </p:nvPr>
        </p:nvSpPr>
        <p:spPr>
          <a:xfrm>
            <a:off x="630901" y="1382317"/>
            <a:ext cx="2020887" cy="1098947"/>
          </a:xfrm>
          <a:prstGeom prst="rect">
            <a:avLst/>
          </a:prstGeom>
          <a:solidFill>
            <a:schemeClr val="bg2"/>
          </a:solidFill>
          <a:ln>
            <a:noFill/>
          </a:ln>
        </p:spPr>
        <p:txBody>
          <a:bodyPr vert="horz" wrap="square" lIns="0" tIns="0" rIns="0" bIns="0" anchor="ctr" anchorCtr="0">
            <a:noAutofit/>
          </a:bodyPr>
          <a:lstStyle>
            <a:lvl1pPr algn="ctr">
              <a:buFontTx/>
              <a:buNone/>
              <a:defRPr sz="1200" cap="all" normalizeH="0">
                <a:solidFill>
                  <a:schemeClr val="bg1">
                    <a:lumMod val="75000"/>
                  </a:schemeClr>
                </a:solidFill>
              </a:defRPr>
            </a:lvl1pPr>
          </a:lstStyle>
          <a:p>
            <a:r>
              <a:rPr lang="en-US"/>
              <a:t>Click icon to add picture</a:t>
            </a:r>
            <a:endParaRPr lang="en-US" dirty="0"/>
          </a:p>
        </p:txBody>
      </p:sp>
      <p:sp>
        <p:nvSpPr>
          <p:cNvPr id="11" name="Picture Placeholder 9"/>
          <p:cNvSpPr>
            <a:spLocks noGrp="1"/>
          </p:cNvSpPr>
          <p:nvPr>
            <p:ph type="pic" sz="quarter" idx="16"/>
          </p:nvPr>
        </p:nvSpPr>
        <p:spPr>
          <a:xfrm>
            <a:off x="630901" y="2594832"/>
            <a:ext cx="2020887" cy="1098947"/>
          </a:xfrm>
          <a:prstGeom prst="rect">
            <a:avLst/>
          </a:prstGeom>
          <a:solidFill>
            <a:schemeClr val="bg2"/>
          </a:solidFill>
          <a:ln>
            <a:noFill/>
          </a:ln>
        </p:spPr>
        <p:txBody>
          <a:bodyPr vert="horz" wrap="square" lIns="0" tIns="0" rIns="0" bIns="0" anchor="ctr" anchorCtr="0">
            <a:noAutofit/>
          </a:bodyPr>
          <a:lstStyle>
            <a:lvl1pPr algn="ctr">
              <a:buFontTx/>
              <a:buNone/>
              <a:defRPr sz="1200" cap="all" normalizeH="0">
                <a:solidFill>
                  <a:schemeClr val="bg1">
                    <a:lumMod val="75000"/>
                  </a:schemeClr>
                </a:solidFill>
              </a:defRPr>
            </a:lvl1p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SIPCMContentMarking" descr="{&quot;HashCode&quot;:1235388660,&quot;Placement&quot;:&quot;Footer&quot;,&quot;Top&quot;:390.346863,&quot;Left&quot;:342.094818,&quot;SlideWidth&quot;:720,&quot;SlideHeight&quot;:405}">
            <a:extLst>
              <a:ext uri="{FF2B5EF4-FFF2-40B4-BE49-F238E27FC236}">
                <a16:creationId xmlns:a16="http://schemas.microsoft.com/office/drawing/2014/main" id="{F3AAE7DD-3094-4F80-ACD8-DC3A844F9C37}"/>
              </a:ext>
            </a:extLst>
          </p:cNvPr>
          <p:cNvSpPr txBox="1"/>
          <p:nvPr userDrawn="1"/>
        </p:nvSpPr>
        <p:spPr>
          <a:xfrm>
            <a:off x="4344604" y="4957405"/>
            <a:ext cx="454791" cy="186095"/>
          </a:xfrm>
          <a:prstGeom prst="rect">
            <a:avLst/>
          </a:prstGeom>
          <a:noFill/>
        </p:spPr>
        <p:txBody>
          <a:bodyPr vert="horz" wrap="square" lIns="0" tIns="0" rIns="0" bIns="0" rtlCol="0" anchor="ctr" anchorCtr="1">
            <a:spAutoFit/>
          </a:bodyPr>
          <a:lstStyle/>
          <a:p>
            <a:pPr algn="ctr">
              <a:spcBef>
                <a:spcPts val="0"/>
              </a:spcBef>
              <a:spcAft>
                <a:spcPts val="0"/>
              </a:spcAft>
            </a:pPr>
            <a:r>
              <a:rPr lang="en-US" sz="600">
                <a:solidFill>
                  <a:srgbClr val="626469"/>
                </a:solidFill>
                <a:latin typeface="Arial" panose="020B0604020202020204" pitchFamily="34" charset="0"/>
              </a:rPr>
              <a:t>Internal</a:t>
            </a:r>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88" r:id="rId3"/>
    <p:sldLayoutId id="2147483676" r:id="rId4"/>
    <p:sldLayoutId id="2147483690" r:id="rId5"/>
    <p:sldLayoutId id="2147483687" r:id="rId6"/>
    <p:sldLayoutId id="2147483691" r:id="rId7"/>
    <p:sldLayoutId id="2147483689" r:id="rId8"/>
    <p:sldLayoutId id="2147483650" r:id="rId9"/>
    <p:sldLayoutId id="2147483675" r:id="rId10"/>
    <p:sldLayoutId id="2147483674" r:id="rId11"/>
    <p:sldLayoutId id="2147483682" r:id="rId12"/>
    <p:sldLayoutId id="2147483680" r:id="rId13"/>
    <p:sldLayoutId id="2147483693" r:id="rId14"/>
    <p:sldLayoutId id="2147483681" r:id="rId15"/>
    <p:sldLayoutId id="2147483692" r:id="rId16"/>
    <p:sldLayoutId id="2147483698" r:id="rId17"/>
    <p:sldLayoutId id="2147483695" r:id="rId18"/>
    <p:sldLayoutId id="2147483697" r:id="rId19"/>
    <p:sldLayoutId id="2147483694" r:id="rId20"/>
    <p:sldLayoutId id="2147483683" r:id="rId21"/>
    <p:sldLayoutId id="2147483684" r:id="rId22"/>
    <p:sldLayoutId id="2147483670" r:id="rId23"/>
    <p:sldLayoutId id="2147483671" r:id="rId24"/>
    <p:sldLayoutId id="2147483672" r:id="rId25"/>
    <p:sldLayoutId id="2147483673" r:id="rId26"/>
    <p:sldLayoutId id="2147483678" r:id="rId27"/>
    <p:sldLayoutId id="2147483679" r:id="rId28"/>
    <p:sldLayoutId id="2147483699" r:id="rId29"/>
    <p:sldLayoutId id="2147483700" r:id="rId30"/>
  </p:sldLayoutIdLst>
  <p:txStyles>
    <p:titleStyle>
      <a:lvl1pPr algn="r" defTabSz="457200" rtl="0" eaLnBrk="1" latinLnBrk="0" hangingPunct="1">
        <a:spcBef>
          <a:spcPct val="0"/>
        </a:spcBef>
        <a:buNone/>
        <a:defRPr sz="3600" b="0" i="0" kern="1200" cap="none">
          <a:solidFill>
            <a:schemeClr val="bg1"/>
          </a:solidFill>
          <a:latin typeface="Gill Sans Light"/>
          <a:ea typeface="+mj-ea"/>
          <a:cs typeface="Gill Sans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0.png"/><Relationship Id="rId3" Type="http://schemas.openxmlformats.org/officeDocument/2006/relationships/image" Target="../media/image25.png"/><Relationship Id="rId7" Type="http://schemas.openxmlformats.org/officeDocument/2006/relationships/image" Target="../media/image28.tiff"/><Relationship Id="rId12"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27.jpg"/><Relationship Id="rId11" Type="http://schemas.openxmlformats.org/officeDocument/2006/relationships/image" Target="../media/image31.tiff"/><Relationship Id="rId5" Type="http://schemas.openxmlformats.org/officeDocument/2006/relationships/image" Target="../media/image26.png"/><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19.emf"/><Relationship Id="rId11" Type="http://schemas.openxmlformats.org/officeDocument/2006/relationships/image" Target="../media/image10.png"/><Relationship Id="rId5" Type="http://schemas.openxmlformats.org/officeDocument/2006/relationships/image" Target="../media/image18.emf"/><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e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6CCB4-6FA3-0541-A444-A8AFCC2AE267}"/>
              </a:ext>
            </a:extLst>
          </p:cNvPr>
          <p:cNvSpPr>
            <a:spLocks noGrp="1"/>
          </p:cNvSpPr>
          <p:nvPr>
            <p:ph type="ctrTitle"/>
          </p:nvPr>
        </p:nvSpPr>
        <p:spPr/>
        <p:txBody>
          <a:bodyPr/>
          <a:lstStyle/>
          <a:p>
            <a:r>
              <a:rPr lang="en-US" sz="3200" dirty="0"/>
              <a:t>Understanding the Energy in your Facility</a:t>
            </a:r>
          </a:p>
        </p:txBody>
      </p:sp>
      <p:sp>
        <p:nvSpPr>
          <p:cNvPr id="3" name="Subtitle 2">
            <a:extLst>
              <a:ext uri="{FF2B5EF4-FFF2-40B4-BE49-F238E27FC236}">
                <a16:creationId xmlns:a16="http://schemas.microsoft.com/office/drawing/2014/main" id="{860D9390-CC0F-1E46-89EE-28E7FED01A4A}"/>
              </a:ext>
            </a:extLst>
          </p:cNvPr>
          <p:cNvSpPr>
            <a:spLocks noGrp="1"/>
          </p:cNvSpPr>
          <p:nvPr>
            <p:ph type="subTitle" idx="1"/>
          </p:nvPr>
        </p:nvSpPr>
        <p:spPr/>
        <p:txBody>
          <a:bodyPr/>
          <a:lstStyle/>
          <a:p>
            <a:r>
              <a:rPr lang="en-US" dirty="0"/>
              <a:t>By Brandon Umscheid and NICK FREUND</a:t>
            </a:r>
          </a:p>
        </p:txBody>
      </p:sp>
      <p:pic>
        <p:nvPicPr>
          <p:cNvPr id="4" name="Picture 2">
            <a:extLst>
              <a:ext uri="{FF2B5EF4-FFF2-40B4-BE49-F238E27FC236}">
                <a16:creationId xmlns:a16="http://schemas.microsoft.com/office/drawing/2014/main" id="{377817CC-6923-4D98-89D4-0837A17878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39" y="521151"/>
            <a:ext cx="1940113" cy="65450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537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889B2E4-859F-EA4B-B607-8F45A68CF9A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859" b="92141" l="9214" r="89973">
                        <a14:foregroundMark x1="41734" y1="87263" x2="36585" y2="91057"/>
                        <a14:foregroundMark x1="36585" y1="89702" x2="34417" y2="92141"/>
                        <a14:foregroundMark x1="22493" y1="83740" x2="25474" y2="32791"/>
                        <a14:foregroundMark x1="25474" y1="32791" x2="25474" y2="32791"/>
                        <a14:foregroundMark x1="63144" y1="11653" x2="64499" y2="7859"/>
                      </a14:backgroundRemoval>
                    </a14:imgEffect>
                  </a14:imgLayer>
                </a14:imgProps>
              </a:ext>
            </a:extLst>
          </a:blip>
          <a:stretch>
            <a:fillRect/>
          </a:stretch>
        </p:blipFill>
        <p:spPr>
          <a:xfrm>
            <a:off x="6121235" y="3080872"/>
            <a:ext cx="943162" cy="943162"/>
          </a:xfrm>
          <a:prstGeom prst="rect">
            <a:avLst/>
          </a:prstGeom>
        </p:spPr>
      </p:pic>
      <p:pic>
        <p:nvPicPr>
          <p:cNvPr id="14" name="Picture 13">
            <a:extLst>
              <a:ext uri="{FF2B5EF4-FFF2-40B4-BE49-F238E27FC236}">
                <a16:creationId xmlns:a16="http://schemas.microsoft.com/office/drawing/2014/main" id="{F4894BB5-0BF2-CA46-8564-1E32EEF26A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08609" y="362833"/>
            <a:ext cx="721410" cy="712844"/>
          </a:xfrm>
          <a:prstGeom prst="rect">
            <a:avLst/>
          </a:prstGeom>
        </p:spPr>
      </p:pic>
      <p:pic>
        <p:nvPicPr>
          <p:cNvPr id="16" name="Picture 15">
            <a:extLst>
              <a:ext uri="{FF2B5EF4-FFF2-40B4-BE49-F238E27FC236}">
                <a16:creationId xmlns:a16="http://schemas.microsoft.com/office/drawing/2014/main" id="{66367B93-3A86-5E4A-B253-33E3767A6973}"/>
              </a:ext>
            </a:extLst>
          </p:cNvPr>
          <p:cNvPicPr>
            <a:picLocks noChangeAspect="1"/>
          </p:cNvPicPr>
          <p:nvPr/>
        </p:nvPicPr>
        <p:blipFill>
          <a:blip r:embed="rId6"/>
          <a:stretch>
            <a:fillRect/>
          </a:stretch>
        </p:blipFill>
        <p:spPr>
          <a:xfrm>
            <a:off x="6592816" y="1364271"/>
            <a:ext cx="1393302" cy="678242"/>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pic>
      <p:pic>
        <p:nvPicPr>
          <p:cNvPr id="17" name="Picture 16">
            <a:extLst>
              <a:ext uri="{FF2B5EF4-FFF2-40B4-BE49-F238E27FC236}">
                <a16:creationId xmlns:a16="http://schemas.microsoft.com/office/drawing/2014/main" id="{5939C6B7-1682-7C47-8F78-CD424D6C384F}"/>
              </a:ext>
            </a:extLst>
          </p:cNvPr>
          <p:cNvPicPr>
            <a:picLocks noChangeAspect="1"/>
          </p:cNvPicPr>
          <p:nvPr/>
        </p:nvPicPr>
        <p:blipFill>
          <a:blip r:embed="rId7"/>
          <a:stretch>
            <a:fillRect/>
          </a:stretch>
        </p:blipFill>
        <p:spPr>
          <a:xfrm rot="719935">
            <a:off x="6874109" y="2845244"/>
            <a:ext cx="1233201" cy="1594940"/>
          </a:xfrm>
          <a:prstGeom prst="rect">
            <a:avLst/>
          </a:prstGeom>
        </p:spPr>
        <p:style>
          <a:lnRef idx="2">
            <a:schemeClr val="accent2"/>
          </a:lnRef>
          <a:fillRef idx="1">
            <a:schemeClr val="lt1"/>
          </a:fillRef>
          <a:effectRef idx="0">
            <a:schemeClr val="accent2"/>
          </a:effectRef>
          <a:fontRef idx="minor">
            <a:schemeClr val="dk1"/>
          </a:fontRef>
        </p:style>
      </p:pic>
      <p:pic>
        <p:nvPicPr>
          <p:cNvPr id="19" name="Picture 18">
            <a:extLst>
              <a:ext uri="{FF2B5EF4-FFF2-40B4-BE49-F238E27FC236}">
                <a16:creationId xmlns:a16="http://schemas.microsoft.com/office/drawing/2014/main" id="{65A121A5-1A25-E948-A626-C6C0D49F6F2A}"/>
              </a:ext>
            </a:extLst>
          </p:cNvPr>
          <p:cNvPicPr>
            <a:picLocks noChangeAspect="1"/>
          </p:cNvPicPr>
          <p:nvPr/>
        </p:nvPicPr>
        <p:blipFill>
          <a:blip r:embed="rId8"/>
          <a:stretch>
            <a:fillRect/>
          </a:stretch>
        </p:blipFill>
        <p:spPr>
          <a:xfrm>
            <a:off x="1093953" y="3144083"/>
            <a:ext cx="1772894" cy="1499484"/>
          </a:xfrm>
          <a:prstGeom prst="rect">
            <a:avLst/>
          </a:prstGeom>
        </p:spPr>
      </p:pic>
      <p:pic>
        <p:nvPicPr>
          <p:cNvPr id="20" name="Picture 19">
            <a:extLst>
              <a:ext uri="{FF2B5EF4-FFF2-40B4-BE49-F238E27FC236}">
                <a16:creationId xmlns:a16="http://schemas.microsoft.com/office/drawing/2014/main" id="{752B10FB-285B-DD4F-A1D5-9FC0E1F9AB4D}"/>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5505" b="94037" l="6897" r="90690">
                        <a14:foregroundMark x1="7241" y1="6422" x2="60000" y2="4587"/>
                        <a14:foregroundMark x1="60000" y1="4587" x2="86897" y2="6422"/>
                        <a14:foregroundMark x1="86897" y1="6422" x2="92069" y2="41284"/>
                        <a14:foregroundMark x1="92069" y1="41284" x2="88276" y2="75688"/>
                        <a14:foregroundMark x1="88276" y1="75688" x2="7931" y2="76147"/>
                        <a14:foregroundMark x1="7931" y1="76147" x2="6897" y2="7798"/>
                        <a14:foregroundMark x1="14138" y1="19725" x2="15862" y2="21560"/>
                        <a14:foregroundMark x1="13103" y1="20642" x2="18276" y2="24312"/>
                        <a14:foregroundMark x1="47931" y1="5505" x2="88966" y2="5963"/>
                        <a14:foregroundMark x1="88966" y1="5505" x2="90000" y2="75229"/>
                        <a14:foregroundMark x1="90000" y1="75229" x2="16207" y2="73853"/>
                        <a14:foregroundMark x1="47931" y1="69725" x2="74828" y2="69725"/>
                        <a14:foregroundMark x1="74828" y1="69725" x2="85172" y2="70642"/>
                        <a14:foregroundMark x1="82759" y1="81193" x2="91034" y2="66055"/>
                        <a14:foregroundMark x1="88621" y1="10550" x2="8276" y2="8257"/>
                        <a14:foregroundMark x1="16552" y1="8257" x2="44483" y2="6422"/>
                        <a14:foregroundMark x1="44483" y1="6422" x2="86207" y2="8257"/>
                        <a14:foregroundMark x1="91034" y1="71101" x2="83103" y2="81651"/>
                        <a14:foregroundMark x1="90000" y1="76606" x2="90690" y2="80275"/>
                        <a14:foregroundMark x1="43448" y1="82110" x2="43103" y2="94037"/>
                      </a14:backgroundRemoval>
                    </a14:imgEffect>
                  </a14:imgLayer>
                </a14:imgProps>
              </a:ext>
              <a:ext uri="{28A0092B-C50C-407E-A947-70E740481C1C}">
                <a14:useLocalDpi xmlns:a14="http://schemas.microsoft.com/office/drawing/2010/main"/>
              </a:ext>
            </a:extLst>
          </a:blip>
          <a:srcRect/>
          <a:stretch/>
        </p:blipFill>
        <p:spPr>
          <a:xfrm>
            <a:off x="774052" y="1075677"/>
            <a:ext cx="1666810" cy="1255431"/>
          </a:xfrm>
          <a:prstGeom prst="rect">
            <a:avLst/>
          </a:prstGeom>
        </p:spPr>
      </p:pic>
      <p:pic>
        <p:nvPicPr>
          <p:cNvPr id="21" name="Picture 20">
            <a:extLst>
              <a:ext uri="{FF2B5EF4-FFF2-40B4-BE49-F238E27FC236}">
                <a16:creationId xmlns:a16="http://schemas.microsoft.com/office/drawing/2014/main" id="{0AE0A1E5-E603-4D48-A6AE-F22D13AF8961}"/>
              </a:ext>
            </a:extLst>
          </p:cNvPr>
          <p:cNvPicPr>
            <a:picLocks noChangeAspect="1"/>
          </p:cNvPicPr>
          <p:nvPr/>
        </p:nvPicPr>
        <p:blipFill>
          <a:blip r:embed="rId11"/>
          <a:stretch>
            <a:fillRect/>
          </a:stretch>
        </p:blipFill>
        <p:spPr>
          <a:xfrm>
            <a:off x="5131862" y="362833"/>
            <a:ext cx="675652" cy="712844"/>
          </a:xfrm>
          <a:prstGeom prst="rect">
            <a:avLst/>
          </a:prstGeom>
        </p:spPr>
      </p:pic>
      <p:pic>
        <p:nvPicPr>
          <p:cNvPr id="47" name="6_PQML">
            <a:extLst>
              <a:ext uri="{FF2B5EF4-FFF2-40B4-BE49-F238E27FC236}">
                <a16:creationId xmlns:a16="http://schemas.microsoft.com/office/drawing/2014/main" id="{7A696351-337F-42BE-BCD2-41B12C4FA213}"/>
              </a:ext>
            </a:extLst>
          </p:cNvPr>
          <p:cNvPicPr>
            <a:picLocks noChangeAspect="1"/>
          </p:cNvPicPr>
          <p:nvPr/>
        </p:nvPicPr>
        <p:blipFill>
          <a:blip r:embed="rId12"/>
          <a:stretch>
            <a:fillRect/>
          </a:stretch>
        </p:blipFill>
        <p:spPr>
          <a:xfrm>
            <a:off x="2161392" y="537280"/>
            <a:ext cx="4710895" cy="4068939"/>
          </a:xfrm>
          <a:prstGeom prst="rect">
            <a:avLst/>
          </a:prstGeom>
        </p:spPr>
      </p:pic>
      <p:sp>
        <p:nvSpPr>
          <p:cNvPr id="3" name="Title 1">
            <a:extLst>
              <a:ext uri="{FF2B5EF4-FFF2-40B4-BE49-F238E27FC236}">
                <a16:creationId xmlns:a16="http://schemas.microsoft.com/office/drawing/2014/main" id="{C7279259-7516-83B3-6CBF-FB3D615AF1C5}"/>
              </a:ext>
            </a:extLst>
          </p:cNvPr>
          <p:cNvSpPr>
            <a:spLocks noGrp="1"/>
          </p:cNvSpPr>
          <p:nvPr>
            <p:ph type="title"/>
          </p:nvPr>
        </p:nvSpPr>
        <p:spPr>
          <a:xfrm>
            <a:off x="123367" y="21432"/>
            <a:ext cx="3195804" cy="857250"/>
          </a:xfrm>
        </p:spPr>
        <p:txBody>
          <a:bodyPr/>
          <a:lstStyle/>
          <a:p>
            <a:pPr algn="l"/>
            <a:r>
              <a:rPr lang="en-US" b="1" dirty="0">
                <a:solidFill>
                  <a:schemeClr val="tx1"/>
                </a:solidFill>
              </a:rPr>
              <a:t>Improvement Process</a:t>
            </a:r>
          </a:p>
        </p:txBody>
      </p:sp>
      <p:pic>
        <p:nvPicPr>
          <p:cNvPr id="11" name="Picture 2">
            <a:extLst>
              <a:ext uri="{FF2B5EF4-FFF2-40B4-BE49-F238E27FC236}">
                <a16:creationId xmlns:a16="http://schemas.microsoft.com/office/drawing/2014/main" id="{35CFEFCF-81E3-4AA9-826F-E277AC3E3B2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64640" y="4586224"/>
            <a:ext cx="1266528" cy="42726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376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0E644-DA47-4865-AF58-29782E876A0C}"/>
              </a:ext>
            </a:extLst>
          </p:cNvPr>
          <p:cNvSpPr>
            <a:spLocks noGrp="1"/>
          </p:cNvSpPr>
          <p:nvPr>
            <p:ph type="title"/>
          </p:nvPr>
        </p:nvSpPr>
        <p:spPr/>
        <p:txBody>
          <a:bodyPr/>
          <a:lstStyle/>
          <a:p>
            <a:r>
              <a:rPr lang="en-US" dirty="0"/>
              <a:t>Mitigation</a:t>
            </a:r>
          </a:p>
        </p:txBody>
      </p:sp>
      <p:sp>
        <p:nvSpPr>
          <p:cNvPr id="3" name="Text Placeholder 2">
            <a:extLst>
              <a:ext uri="{FF2B5EF4-FFF2-40B4-BE49-F238E27FC236}">
                <a16:creationId xmlns:a16="http://schemas.microsoft.com/office/drawing/2014/main" id="{4E56212B-0D17-45BC-9814-DE142CB4496D}"/>
              </a:ext>
            </a:extLst>
          </p:cNvPr>
          <p:cNvSpPr>
            <a:spLocks noGrp="1"/>
          </p:cNvSpPr>
          <p:nvPr>
            <p:ph type="body" sz="quarter" idx="10"/>
          </p:nvPr>
        </p:nvSpPr>
        <p:spPr>
          <a:xfrm>
            <a:off x="2295769" y="1162862"/>
            <a:ext cx="6281617" cy="3516942"/>
          </a:xfrm>
        </p:spPr>
        <p:txBody>
          <a:bodyPr/>
          <a:lstStyle/>
          <a:p>
            <a:r>
              <a:rPr lang="en-US" sz="1600" b="0" dirty="0"/>
              <a:t>There are multiple solutions to fix power quality.  The first step is to find out what the problem actually is.  Get a meter on their main feed and start taking data</a:t>
            </a:r>
          </a:p>
          <a:p>
            <a:r>
              <a:rPr lang="en-US" sz="1600" b="0" dirty="0"/>
              <a:t>There is equipment that can be installed that will correct all of these issues.  Some of it is very basic and some of it is very complex.</a:t>
            </a:r>
          </a:p>
          <a:p>
            <a:r>
              <a:rPr lang="en-US" sz="1600" b="0" dirty="0"/>
              <a:t>Sometimes the solution is to replace equipment with more energy efficient equipment</a:t>
            </a:r>
          </a:p>
          <a:p>
            <a:endParaRPr lang="en-US" sz="2000" dirty="0"/>
          </a:p>
        </p:txBody>
      </p:sp>
      <p:pic>
        <p:nvPicPr>
          <p:cNvPr id="5122" name="Picture 2" descr="PowerLogic VarSet Smart | Schneider Electric - YouTube">
            <a:extLst>
              <a:ext uri="{FF2B5EF4-FFF2-40B4-BE49-F238E27FC236}">
                <a16:creationId xmlns:a16="http://schemas.microsoft.com/office/drawing/2014/main" id="{EC94341A-BE11-4734-8AE6-B95CB4E557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0024" y="3335481"/>
            <a:ext cx="3214256" cy="180801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owerLogic AccuSine PCS+ | Schneider Electric Global">
            <a:extLst>
              <a:ext uri="{FF2B5EF4-FFF2-40B4-BE49-F238E27FC236}">
                <a16:creationId xmlns:a16="http://schemas.microsoft.com/office/drawing/2014/main" id="{D7D8D5E4-1C56-4EDB-9947-09616B523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4218" y="3335481"/>
            <a:ext cx="3214255" cy="1808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771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54C9B-8965-67E2-3F71-0B86C6B560B8}"/>
              </a:ext>
            </a:extLst>
          </p:cNvPr>
          <p:cNvSpPr>
            <a:spLocks noGrp="1"/>
          </p:cNvSpPr>
          <p:nvPr>
            <p:ph type="title"/>
          </p:nvPr>
        </p:nvSpPr>
        <p:spPr/>
        <p:txBody>
          <a:bodyPr/>
          <a:lstStyle/>
          <a:p>
            <a:r>
              <a:rPr lang="en-US" dirty="0"/>
              <a:t>Energy Hub</a:t>
            </a:r>
          </a:p>
        </p:txBody>
      </p:sp>
      <p:pic>
        <p:nvPicPr>
          <p:cNvPr id="6" name="Picture 5">
            <a:extLst>
              <a:ext uri="{FF2B5EF4-FFF2-40B4-BE49-F238E27FC236}">
                <a16:creationId xmlns:a16="http://schemas.microsoft.com/office/drawing/2014/main" id="{CA73EE59-6009-E7C2-8733-9EF0F0590820}"/>
              </a:ext>
            </a:extLst>
          </p:cNvPr>
          <p:cNvPicPr>
            <a:picLocks noChangeAspect="1"/>
          </p:cNvPicPr>
          <p:nvPr/>
        </p:nvPicPr>
        <p:blipFill>
          <a:blip r:embed="rId3"/>
          <a:stretch>
            <a:fillRect/>
          </a:stretch>
        </p:blipFill>
        <p:spPr>
          <a:xfrm>
            <a:off x="2481942" y="3140889"/>
            <a:ext cx="3191696" cy="1865375"/>
          </a:xfrm>
          <a:prstGeom prst="rect">
            <a:avLst/>
          </a:prstGeom>
        </p:spPr>
      </p:pic>
      <p:pic>
        <p:nvPicPr>
          <p:cNvPr id="4" name="Picture 2">
            <a:extLst>
              <a:ext uri="{FF2B5EF4-FFF2-40B4-BE49-F238E27FC236}">
                <a16:creationId xmlns:a16="http://schemas.microsoft.com/office/drawing/2014/main" id="{3CA65EB0-1332-4A59-8A68-7C36F5427C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4640" y="4586224"/>
            <a:ext cx="1266528" cy="42726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F0A0E9FD-6F69-4ABF-A75E-A5C7617D630D}"/>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20543" y="1063229"/>
            <a:ext cx="702872" cy="857250"/>
          </a:xfrm>
          <a:prstGeom prst="rect">
            <a:avLst/>
          </a:prstGeom>
        </p:spPr>
      </p:pic>
      <p:sp>
        <p:nvSpPr>
          <p:cNvPr id="8" name="Content Placeholder 1">
            <a:extLst>
              <a:ext uri="{FF2B5EF4-FFF2-40B4-BE49-F238E27FC236}">
                <a16:creationId xmlns:a16="http://schemas.microsoft.com/office/drawing/2014/main" id="{F58421CC-19B5-4779-805F-D06848D35BDF}"/>
              </a:ext>
            </a:extLst>
          </p:cNvPr>
          <p:cNvSpPr txBox="1">
            <a:spLocks/>
          </p:cNvSpPr>
          <p:nvPr/>
        </p:nvSpPr>
        <p:spPr>
          <a:xfrm>
            <a:off x="2320261" y="1124744"/>
            <a:ext cx="7068003" cy="387429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350" indent="0">
              <a:buNone/>
            </a:pPr>
            <a:r>
              <a:rPr lang="en-US" sz="1400" dirty="0"/>
              <a:t>Gain energy awareness, baseline energy usage, </a:t>
            </a:r>
            <a:br>
              <a:rPr lang="en-US" sz="1400" dirty="0"/>
            </a:br>
            <a:r>
              <a:rPr lang="en-US" sz="1400" dirty="0"/>
              <a:t>identify areas to focus, set targets and take action.</a:t>
            </a:r>
          </a:p>
          <a:p>
            <a:pPr marL="349250"/>
            <a:r>
              <a:rPr lang="en-US" sz="2000" dirty="0"/>
              <a:t>Comply with building energy codes</a:t>
            </a:r>
          </a:p>
          <a:p>
            <a:pPr marL="119063" indent="-112713">
              <a:buFont typeface="Arial" panose="020B0604020202020204" pitchFamily="34" charset="0"/>
              <a:buChar char="•"/>
            </a:pPr>
            <a:r>
              <a:rPr lang="en-US" sz="2000" dirty="0"/>
              <a:t>    Track usage by load type (HVAC, lighting, and plug loads)</a:t>
            </a:r>
          </a:p>
          <a:p>
            <a:pPr marL="119063" indent="-112713">
              <a:buFont typeface="Arial" panose="020B0604020202020204" pitchFamily="34" charset="0"/>
              <a:buChar char="•"/>
            </a:pPr>
            <a:r>
              <a:rPr lang="en-US" sz="2000" dirty="0"/>
              <a:t>    Aggregate energy by site, building, floor, area, and zones</a:t>
            </a:r>
          </a:p>
          <a:p>
            <a:pPr marL="119063" indent="-112713">
              <a:buFont typeface="Arial" panose="020B0604020202020204" pitchFamily="34" charset="0"/>
              <a:buChar char="•"/>
            </a:pPr>
            <a:r>
              <a:rPr lang="en-US" sz="2000" dirty="0"/>
              <a:t>    Report energy usage monthly, daily, and hourly</a:t>
            </a:r>
          </a:p>
          <a:p>
            <a:pPr marL="6350" indent="0"/>
            <a:endParaRPr lang="en-US" sz="1400" dirty="0"/>
          </a:p>
        </p:txBody>
      </p:sp>
    </p:spTree>
    <p:extLst>
      <p:ext uri="{BB962C8B-B14F-4D97-AF65-F5344CB8AC3E}">
        <p14:creationId xmlns:p14="http://schemas.microsoft.com/office/powerpoint/2010/main" val="168089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54C9B-8965-67E2-3F71-0B86C6B560B8}"/>
              </a:ext>
            </a:extLst>
          </p:cNvPr>
          <p:cNvSpPr>
            <a:spLocks noGrp="1"/>
          </p:cNvSpPr>
          <p:nvPr>
            <p:ph type="title"/>
          </p:nvPr>
        </p:nvSpPr>
        <p:spPr/>
        <p:txBody>
          <a:bodyPr/>
          <a:lstStyle/>
          <a:p>
            <a:r>
              <a:rPr lang="en-US" dirty="0"/>
              <a:t>Power Monitoring Expert</a:t>
            </a:r>
          </a:p>
        </p:txBody>
      </p:sp>
      <p:pic>
        <p:nvPicPr>
          <p:cNvPr id="4" name="Picture 3">
            <a:extLst>
              <a:ext uri="{FF2B5EF4-FFF2-40B4-BE49-F238E27FC236}">
                <a16:creationId xmlns:a16="http://schemas.microsoft.com/office/drawing/2014/main" id="{1782AC25-B60C-F0BE-4485-30E79927D60B}"/>
              </a:ext>
            </a:extLst>
          </p:cNvPr>
          <p:cNvPicPr>
            <a:picLocks noChangeAspect="1"/>
          </p:cNvPicPr>
          <p:nvPr/>
        </p:nvPicPr>
        <p:blipFill>
          <a:blip r:embed="rId3"/>
          <a:stretch>
            <a:fillRect/>
          </a:stretch>
        </p:blipFill>
        <p:spPr>
          <a:xfrm>
            <a:off x="2424792" y="2936470"/>
            <a:ext cx="3719553" cy="2051697"/>
          </a:xfrm>
          <a:prstGeom prst="rect">
            <a:avLst/>
          </a:prstGeom>
        </p:spPr>
      </p:pic>
      <p:sp>
        <p:nvSpPr>
          <p:cNvPr id="6" name="Content Placeholder 1">
            <a:extLst>
              <a:ext uri="{FF2B5EF4-FFF2-40B4-BE49-F238E27FC236}">
                <a16:creationId xmlns:a16="http://schemas.microsoft.com/office/drawing/2014/main" id="{B6974F54-8F93-4E6E-B8D7-F719FDFB67CA}"/>
              </a:ext>
            </a:extLst>
          </p:cNvPr>
          <p:cNvSpPr txBox="1">
            <a:spLocks/>
          </p:cNvSpPr>
          <p:nvPr/>
        </p:nvSpPr>
        <p:spPr>
          <a:xfrm>
            <a:off x="2309639" y="1113875"/>
            <a:ext cx="7068003" cy="387429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350" indent="0">
              <a:buNone/>
            </a:pPr>
            <a:r>
              <a:rPr lang="en-US" sz="1400" dirty="0"/>
              <a:t>Gain insights into the reliability and power quality within an Electrical Distribution Network</a:t>
            </a:r>
          </a:p>
          <a:p>
            <a:pPr marL="6350" indent="0">
              <a:buNone/>
            </a:pPr>
            <a:r>
              <a:rPr lang="en-US" sz="1400" dirty="0"/>
              <a:t>by enabling End Users to:</a:t>
            </a:r>
          </a:p>
          <a:p>
            <a:pPr>
              <a:spcBef>
                <a:spcPts val="0"/>
              </a:spcBef>
            </a:pPr>
            <a:r>
              <a:rPr lang="en-US" sz="2000" dirty="0">
                <a:effectLst/>
                <a:ea typeface="Times New Roman" panose="02020603050405020304" pitchFamily="18" charset="0"/>
              </a:rPr>
              <a:t>Understand probable cause of Power Quality events</a:t>
            </a:r>
            <a:endParaRPr lang="en-US" sz="2000" dirty="0">
              <a:effectLst/>
              <a:ea typeface="Calibri" panose="020F0502020204030204" pitchFamily="34" charset="0"/>
            </a:endParaRPr>
          </a:p>
          <a:p>
            <a:pPr>
              <a:spcBef>
                <a:spcPts val="0"/>
              </a:spcBef>
            </a:pPr>
            <a:r>
              <a:rPr lang="en-US" sz="2000" dirty="0">
                <a:effectLst/>
                <a:ea typeface="Times New Roman" panose="02020603050405020304" pitchFamily="18" charset="0"/>
              </a:rPr>
              <a:t>Forecast consumption based on energy models</a:t>
            </a:r>
            <a:endParaRPr lang="en-US" sz="2000" dirty="0">
              <a:effectLst/>
              <a:ea typeface="Calibri" panose="020F0502020204030204" pitchFamily="34" charset="0"/>
            </a:endParaRPr>
          </a:p>
          <a:p>
            <a:pPr>
              <a:spcBef>
                <a:spcPts val="0"/>
              </a:spcBef>
            </a:pPr>
            <a:r>
              <a:rPr lang="en-US" sz="2000" dirty="0">
                <a:ea typeface="Times New Roman" panose="02020603050405020304" pitchFamily="18" charset="0"/>
              </a:rPr>
              <a:t>Automate emergency power test reports (</a:t>
            </a:r>
            <a:r>
              <a:rPr lang="en-US" sz="2000" dirty="0">
                <a:effectLst/>
                <a:ea typeface="Times New Roman" panose="02020603050405020304" pitchFamily="18" charset="0"/>
              </a:rPr>
              <a:t>generator &amp; ATS)</a:t>
            </a:r>
            <a:endParaRPr lang="en-US" sz="2000" dirty="0">
              <a:effectLst/>
              <a:ea typeface="Calibri" panose="020F0502020204030204" pitchFamily="34" charset="0"/>
            </a:endParaRPr>
          </a:p>
          <a:p>
            <a:pPr>
              <a:spcBef>
                <a:spcPts val="0"/>
              </a:spcBef>
            </a:pPr>
            <a:r>
              <a:rPr lang="en-US" sz="2000" dirty="0">
                <a:ea typeface="Calibri" panose="020F0502020204030204" pitchFamily="34" charset="0"/>
              </a:rPr>
              <a:t>View Green KPI’s and emissions through dashboards</a:t>
            </a:r>
          </a:p>
          <a:p>
            <a:pPr marL="342900" marR="0" lvl="0" indent="-342900">
              <a:spcBef>
                <a:spcPts val="0"/>
              </a:spcBef>
              <a:spcAft>
                <a:spcPts val="0"/>
              </a:spcAft>
              <a:buFont typeface="Calibri" panose="020F0502020204030204" pitchFamily="34" charset="0"/>
              <a:buChar char="-"/>
            </a:pP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75322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Good power quality saves time and money, contributing to increased uptime, a safe workplace, prolonged equipment life and increased efficiency. Courtesy: Schneider Electric">
            <a:extLst>
              <a:ext uri="{FF2B5EF4-FFF2-40B4-BE49-F238E27FC236}">
                <a16:creationId xmlns:a16="http://schemas.microsoft.com/office/drawing/2014/main" id="{D491686F-6A85-43B7-BB92-B7A2068CF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8B038DDF-1020-4986-860C-22DEC357139A}"/>
              </a:ext>
            </a:extLst>
          </p:cNvPr>
          <p:cNvSpPr>
            <a:spLocks noGrp="1"/>
          </p:cNvSpPr>
          <p:nvPr>
            <p:ph type="title"/>
          </p:nvPr>
        </p:nvSpPr>
        <p:spPr>
          <a:xfrm>
            <a:off x="1043352" y="210150"/>
            <a:ext cx="7326926" cy="468923"/>
          </a:xfrm>
        </p:spPr>
        <p:txBody>
          <a:bodyPr/>
          <a:lstStyle/>
          <a:p>
            <a:r>
              <a:rPr lang="en-US" dirty="0">
                <a:solidFill>
                  <a:schemeClr val="tx1"/>
                </a:solidFill>
              </a:rPr>
              <a:t>Questions?</a:t>
            </a:r>
          </a:p>
        </p:txBody>
      </p:sp>
    </p:spTree>
    <p:extLst>
      <p:ext uri="{BB962C8B-B14F-4D97-AF65-F5344CB8AC3E}">
        <p14:creationId xmlns:p14="http://schemas.microsoft.com/office/powerpoint/2010/main" val="1075474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5C70E-47E3-4D39-AF68-0A35A87B3D1B}"/>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69D8D167-4F31-4194-9F65-12048225EF2E}"/>
              </a:ext>
            </a:extLst>
          </p:cNvPr>
          <p:cNvSpPr>
            <a:spLocks noGrp="1"/>
          </p:cNvSpPr>
          <p:nvPr>
            <p:ph type="body" sz="quarter" idx="10"/>
          </p:nvPr>
        </p:nvSpPr>
        <p:spPr/>
        <p:txBody>
          <a:bodyPr vert="horz" lIns="91440" tIns="45720" rIns="91440" bIns="45720" anchor="t"/>
          <a:lstStyle/>
          <a:p>
            <a:r>
              <a:rPr lang="en-US" sz="2000" dirty="0">
                <a:latin typeface="Arial"/>
                <a:cs typeface="Arial"/>
              </a:rPr>
              <a:t>Introductions</a:t>
            </a:r>
          </a:p>
          <a:p>
            <a:r>
              <a:rPr lang="en-US" sz="2000" dirty="0">
                <a:latin typeface="Arial"/>
                <a:cs typeface="Arial"/>
              </a:rPr>
              <a:t>Why is Digital Power Important</a:t>
            </a:r>
            <a:endParaRPr lang="en-US" dirty="0"/>
          </a:p>
          <a:p>
            <a:r>
              <a:rPr lang="en-US" sz="2000" dirty="0">
                <a:latin typeface="Arial" panose="020B0604020202020204" pitchFamily="34" charset="0"/>
                <a:cs typeface="Arial" panose="020B0604020202020204" pitchFamily="34" charset="0"/>
              </a:rPr>
              <a:t>What is Digital Energy</a:t>
            </a:r>
          </a:p>
          <a:p>
            <a:r>
              <a:rPr lang="en-US" sz="2000" dirty="0">
                <a:latin typeface="Arial" panose="020B0604020202020204" pitchFamily="34" charset="0"/>
                <a:cs typeface="Arial" panose="020B0604020202020204" pitchFamily="34" charset="0"/>
              </a:rPr>
              <a:t>How to get digital Energy</a:t>
            </a:r>
          </a:p>
          <a:p>
            <a:r>
              <a:rPr lang="en-US" sz="2000" dirty="0">
                <a:latin typeface="Arial" panose="020B0604020202020204" pitchFamily="34" charset="0"/>
                <a:cs typeface="Arial" panose="020B0604020202020204" pitchFamily="34" charset="0"/>
              </a:rPr>
              <a:t>Power Quality and Why it Matters</a:t>
            </a:r>
          </a:p>
          <a:p>
            <a:r>
              <a:rPr lang="en-US" sz="2000" dirty="0">
                <a:latin typeface="Arial" panose="020B0604020202020204" pitchFamily="34" charset="0"/>
                <a:cs typeface="Arial" panose="020B0604020202020204" pitchFamily="34" charset="0"/>
              </a:rPr>
              <a:t>Improvement Process</a:t>
            </a:r>
          </a:p>
          <a:p>
            <a:r>
              <a:rPr lang="en-US" sz="2000" dirty="0">
                <a:latin typeface="Arial" panose="020B0604020202020204" pitchFamily="34" charset="0"/>
                <a:cs typeface="Arial" panose="020B0604020202020204" pitchFamily="34" charset="0"/>
              </a:rPr>
              <a:t>Digital Platforms</a:t>
            </a:r>
          </a:p>
        </p:txBody>
      </p:sp>
      <p:pic>
        <p:nvPicPr>
          <p:cNvPr id="7" name="Picture 2">
            <a:extLst>
              <a:ext uri="{FF2B5EF4-FFF2-40B4-BE49-F238E27FC236}">
                <a16:creationId xmlns:a16="http://schemas.microsoft.com/office/drawing/2014/main" id="{7733E142-AE64-489A-9F1C-0E12DF30E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4640" y="4586224"/>
            <a:ext cx="1266528" cy="42726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667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C753-72BA-47A7-49A5-573C7C2F50DB}"/>
              </a:ext>
            </a:extLst>
          </p:cNvPr>
          <p:cNvSpPr>
            <a:spLocks noGrp="1"/>
          </p:cNvSpPr>
          <p:nvPr>
            <p:ph type="title"/>
          </p:nvPr>
        </p:nvSpPr>
        <p:spPr/>
        <p:txBody>
          <a:bodyPr/>
          <a:lstStyle/>
          <a:p>
            <a:r>
              <a:rPr lang="en-US" dirty="0"/>
              <a:t>Objectives from Today</a:t>
            </a:r>
          </a:p>
        </p:txBody>
      </p:sp>
      <p:sp>
        <p:nvSpPr>
          <p:cNvPr id="3" name="Text Placeholder 2">
            <a:extLst>
              <a:ext uri="{FF2B5EF4-FFF2-40B4-BE49-F238E27FC236}">
                <a16:creationId xmlns:a16="http://schemas.microsoft.com/office/drawing/2014/main" id="{3C6D8F16-B371-7492-08C8-1AF37587A365}"/>
              </a:ext>
            </a:extLst>
          </p:cNvPr>
          <p:cNvSpPr>
            <a:spLocks noGrp="1"/>
          </p:cNvSpPr>
          <p:nvPr>
            <p:ph type="body" sz="quarter" idx="10"/>
          </p:nvPr>
        </p:nvSpPr>
        <p:spPr/>
        <p:txBody>
          <a:bodyPr/>
          <a:lstStyle/>
          <a:p>
            <a:r>
              <a:rPr lang="en-US" sz="1800" dirty="0">
                <a:solidFill>
                  <a:srgbClr val="000000"/>
                </a:solidFill>
                <a:latin typeface="Arial" panose="020B0604020202020204" pitchFamily="34" charset="0"/>
                <a:ea typeface="Times New Roman" panose="02020603050405020304" pitchFamily="18" charset="0"/>
              </a:rPr>
              <a:t>Compare energy usage with easy to use charts/graphs/reports to better understand where energy usage is. </a:t>
            </a:r>
          </a:p>
          <a:p>
            <a:r>
              <a:rPr lang="en-US" sz="1800" dirty="0">
                <a:solidFill>
                  <a:srgbClr val="000000"/>
                </a:solidFill>
                <a:effectLst/>
                <a:latin typeface="Arial" panose="020B0604020202020204" pitchFamily="34" charset="0"/>
                <a:ea typeface="Times New Roman" panose="02020603050405020304" pitchFamily="18" charset="0"/>
              </a:rPr>
              <a:t>Analyze the different power quality issues that can be wasting energy. </a:t>
            </a:r>
          </a:p>
          <a:p>
            <a:r>
              <a:rPr lang="en-US" sz="1800" dirty="0">
                <a:solidFill>
                  <a:srgbClr val="000000"/>
                </a:solidFill>
                <a:effectLst/>
                <a:latin typeface="Arial" panose="020B0604020202020204" pitchFamily="34" charset="0"/>
                <a:ea typeface="Times New Roman" panose="02020603050405020304" pitchFamily="18" charset="0"/>
              </a:rPr>
              <a:t>Understand how poor power quality increases energy usage. </a:t>
            </a:r>
          </a:p>
          <a:p>
            <a:r>
              <a:rPr lang="en-US" sz="1800" dirty="0">
                <a:solidFill>
                  <a:srgbClr val="000000"/>
                </a:solidFill>
                <a:effectLst/>
                <a:latin typeface="Arial" panose="020B0604020202020204" pitchFamily="34" charset="0"/>
                <a:ea typeface="Times New Roman" panose="02020603050405020304" pitchFamily="18" charset="0"/>
              </a:rPr>
              <a:t>Apply mitigation techniques to improve power quality and reduce energy usage.</a:t>
            </a:r>
            <a:endParaRPr lang="en-US" dirty="0"/>
          </a:p>
        </p:txBody>
      </p:sp>
      <p:pic>
        <p:nvPicPr>
          <p:cNvPr id="4" name="Picture 2">
            <a:extLst>
              <a:ext uri="{FF2B5EF4-FFF2-40B4-BE49-F238E27FC236}">
                <a16:creationId xmlns:a16="http://schemas.microsoft.com/office/drawing/2014/main" id="{1C4A6CB3-9DDA-43B1-9FDF-EA86A31FEE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4640" y="4586224"/>
            <a:ext cx="1266528" cy="42726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58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D5DC9-0FD9-DD0A-AB4E-0D049A9FFB6A}"/>
              </a:ext>
            </a:extLst>
          </p:cNvPr>
          <p:cNvSpPr>
            <a:spLocks noGrp="1"/>
          </p:cNvSpPr>
          <p:nvPr>
            <p:ph type="title"/>
          </p:nvPr>
        </p:nvSpPr>
        <p:spPr/>
        <p:txBody>
          <a:bodyPr/>
          <a:lstStyle/>
          <a:p>
            <a:r>
              <a:rPr lang="en-US" dirty="0"/>
              <a:t>Why is Digital Energy Important</a:t>
            </a:r>
          </a:p>
        </p:txBody>
      </p:sp>
      <p:sp>
        <p:nvSpPr>
          <p:cNvPr id="3" name="Text Placeholder 2">
            <a:extLst>
              <a:ext uri="{FF2B5EF4-FFF2-40B4-BE49-F238E27FC236}">
                <a16:creationId xmlns:a16="http://schemas.microsoft.com/office/drawing/2014/main" id="{47F5FBC4-B050-12FE-8C59-A7F247AFA359}"/>
              </a:ext>
            </a:extLst>
          </p:cNvPr>
          <p:cNvSpPr>
            <a:spLocks noGrp="1"/>
          </p:cNvSpPr>
          <p:nvPr>
            <p:ph type="body" sz="quarter" idx="10"/>
          </p:nvPr>
        </p:nvSpPr>
        <p:spPr>
          <a:xfrm>
            <a:off x="2116155" y="1496551"/>
            <a:ext cx="6281617" cy="3516942"/>
          </a:xfrm>
        </p:spPr>
        <p:txBody>
          <a:bodyPr/>
          <a:lstStyle/>
          <a:p>
            <a:pPr marL="0" indent="0">
              <a:buNone/>
            </a:pPr>
            <a:r>
              <a:rPr lang="en-US" sz="1800" dirty="0">
                <a:solidFill>
                  <a:srgbClr val="000000"/>
                </a:solidFill>
                <a:effectLst/>
                <a:latin typeface="Arial" panose="020B0604020202020204" pitchFamily="34" charset="0"/>
                <a:ea typeface="Times New Roman" panose="02020603050405020304" pitchFamily="18" charset="0"/>
              </a:rPr>
              <a:t>Smart buildings require </a:t>
            </a:r>
            <a:r>
              <a:rPr lang="en-US" sz="1800" b="0" dirty="0">
                <a:solidFill>
                  <a:srgbClr val="000000"/>
                </a:solidFill>
                <a:effectLst/>
                <a:latin typeface="Arial" panose="020B0604020202020204" pitchFamily="34" charset="0"/>
                <a:ea typeface="Times New Roman" panose="02020603050405020304" pitchFamily="18" charset="0"/>
              </a:rPr>
              <a:t>smart power</a:t>
            </a:r>
            <a:r>
              <a:rPr lang="en-US" sz="1800" dirty="0">
                <a:solidFill>
                  <a:srgbClr val="000000"/>
                </a:solidFill>
                <a:effectLst/>
                <a:latin typeface="Arial" panose="020B0604020202020204" pitchFamily="34" charset="0"/>
                <a:ea typeface="Times New Roman" panose="02020603050405020304" pitchFamily="18" charset="0"/>
              </a:rPr>
              <a:t>. Most public, commercial and industrial buildings are not energy efficient, representing an enormous untapped potential for </a:t>
            </a:r>
            <a:r>
              <a:rPr lang="en-US" sz="1800" b="0" dirty="0">
                <a:solidFill>
                  <a:srgbClr val="000000"/>
                </a:solidFill>
                <a:effectLst/>
                <a:latin typeface="Arial" panose="020B0604020202020204" pitchFamily="34" charset="0"/>
                <a:ea typeface="Times New Roman" panose="02020603050405020304" pitchFamily="18" charset="0"/>
              </a:rPr>
              <a:t>decarbonization</a:t>
            </a:r>
            <a:r>
              <a:rPr lang="en-US" sz="1800" dirty="0">
                <a:solidFill>
                  <a:srgbClr val="000000"/>
                </a:solidFill>
                <a:effectLst/>
                <a:latin typeface="Arial" panose="020B0604020202020204" pitchFamily="34" charset="0"/>
                <a:ea typeface="Times New Roman" panose="02020603050405020304" pitchFamily="18" charset="0"/>
              </a:rPr>
              <a:t> and </a:t>
            </a:r>
            <a:r>
              <a:rPr lang="en-US" sz="1800" b="0" dirty="0">
                <a:solidFill>
                  <a:srgbClr val="000000"/>
                </a:solidFill>
                <a:effectLst/>
                <a:latin typeface="Arial" panose="020B0604020202020204" pitchFamily="34" charset="0"/>
                <a:ea typeface="Times New Roman" panose="02020603050405020304" pitchFamily="18" charset="0"/>
              </a:rPr>
              <a:t>sustainability</a:t>
            </a:r>
            <a:r>
              <a:rPr lang="en-US" sz="1800" dirty="0">
                <a:solidFill>
                  <a:srgbClr val="000000"/>
                </a:solidFill>
                <a:effectLst/>
                <a:latin typeface="Arial" panose="020B0604020202020204" pitchFamily="34" charset="0"/>
                <a:ea typeface="Times New Roman" panose="02020603050405020304" pitchFamily="18" charset="0"/>
              </a:rPr>
              <a:t> efforts, as well as utility bill </a:t>
            </a:r>
            <a:r>
              <a:rPr lang="en-US" sz="1800" b="0" dirty="0">
                <a:solidFill>
                  <a:srgbClr val="000000"/>
                </a:solidFill>
                <a:effectLst/>
                <a:latin typeface="Arial" panose="020B0604020202020204" pitchFamily="34" charset="0"/>
                <a:ea typeface="Times New Roman" panose="02020603050405020304" pitchFamily="18" charset="0"/>
              </a:rPr>
              <a:t>savings</a:t>
            </a:r>
            <a:r>
              <a:rPr lang="en-US" sz="1800" dirty="0">
                <a:solidFill>
                  <a:srgbClr val="000000"/>
                </a:solidFill>
                <a:effectLst/>
                <a:latin typeface="Arial" panose="020B0604020202020204" pitchFamily="34" charset="0"/>
                <a:ea typeface="Times New Roman" panose="02020603050405020304" pitchFamily="18" charset="0"/>
              </a:rPr>
              <a:t>. </a:t>
            </a:r>
          </a:p>
          <a:p>
            <a:pPr marL="0" indent="0">
              <a:buNone/>
            </a:pPr>
            <a:endParaRPr lang="en-US" sz="1800" dirty="0">
              <a:solidFill>
                <a:srgbClr val="000000"/>
              </a:solidFill>
              <a:latin typeface="Arial" panose="020B0604020202020204" pitchFamily="34" charset="0"/>
              <a:ea typeface="Times New Roman" panose="02020603050405020304" pitchFamily="18" charset="0"/>
            </a:endParaRPr>
          </a:p>
          <a:p>
            <a:pPr marL="0" indent="0">
              <a:buNone/>
            </a:pPr>
            <a:r>
              <a:rPr lang="en-US" sz="1800" dirty="0">
                <a:solidFill>
                  <a:srgbClr val="000000"/>
                </a:solidFill>
                <a:effectLst/>
                <a:latin typeface="Arial" panose="020B0604020202020204" pitchFamily="34" charset="0"/>
                <a:ea typeface="Times New Roman" panose="02020603050405020304" pitchFamily="18" charset="0"/>
              </a:rPr>
              <a:t>Power digitalization helps facility management:</a:t>
            </a:r>
          </a:p>
          <a:p>
            <a:r>
              <a:rPr lang="fr-FR" sz="1400" b="0" dirty="0" err="1"/>
              <a:t>Reduce</a:t>
            </a:r>
            <a:r>
              <a:rPr lang="fr-FR" sz="1400" b="0" dirty="0"/>
              <a:t> </a:t>
            </a:r>
            <a:r>
              <a:rPr lang="fr-FR" sz="1400" b="0" dirty="0" err="1"/>
              <a:t>energy</a:t>
            </a:r>
            <a:r>
              <a:rPr lang="fr-FR" sz="1400" b="0" dirty="0"/>
              <a:t>, </a:t>
            </a:r>
            <a:r>
              <a:rPr lang="fr-FR" sz="1400" b="0" dirty="0" err="1"/>
              <a:t>costs</a:t>
            </a:r>
            <a:r>
              <a:rPr lang="fr-FR" sz="1400" b="0" dirty="0"/>
              <a:t> and Co2</a:t>
            </a:r>
          </a:p>
          <a:p>
            <a:r>
              <a:rPr lang="en-US" sz="1400" b="0" dirty="0"/>
              <a:t>Meet Sustainability Goals by reducing emissions</a:t>
            </a:r>
          </a:p>
          <a:p>
            <a:r>
              <a:rPr lang="en-US" sz="1400" b="0" dirty="0"/>
              <a:t>Maximize Power Availability by avoiding unplanned downtime from power failures</a:t>
            </a:r>
          </a:p>
          <a:p>
            <a:r>
              <a:rPr lang="en-US" sz="1400" b="0" dirty="0"/>
              <a:t>Improve electrical safety</a:t>
            </a:r>
          </a:p>
          <a:p>
            <a:endParaRPr lang="en-US" sz="1800" dirty="0"/>
          </a:p>
        </p:txBody>
      </p:sp>
      <p:pic>
        <p:nvPicPr>
          <p:cNvPr id="4" name="Picture 2">
            <a:extLst>
              <a:ext uri="{FF2B5EF4-FFF2-40B4-BE49-F238E27FC236}">
                <a16:creationId xmlns:a16="http://schemas.microsoft.com/office/drawing/2014/main" id="{1CF44992-CF03-4EA0-8AB2-9B120EE8A3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4640" y="4586224"/>
            <a:ext cx="1266528" cy="42726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473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C79AE7-9C09-4333-96DA-D554A7AD662E}"/>
              </a:ext>
            </a:extLst>
          </p:cNvPr>
          <p:cNvSpPr>
            <a:spLocks noGrp="1"/>
          </p:cNvSpPr>
          <p:nvPr>
            <p:ph type="title"/>
          </p:nvPr>
        </p:nvSpPr>
        <p:spPr/>
        <p:txBody>
          <a:bodyPr/>
          <a:lstStyle/>
          <a:p>
            <a:r>
              <a:rPr lang="en-US" dirty="0"/>
              <a:t>What is Digital Energy</a:t>
            </a:r>
          </a:p>
        </p:txBody>
      </p:sp>
      <p:sp>
        <p:nvSpPr>
          <p:cNvPr id="2" name="Text Placeholder 1">
            <a:extLst>
              <a:ext uri="{FF2B5EF4-FFF2-40B4-BE49-F238E27FC236}">
                <a16:creationId xmlns:a16="http://schemas.microsoft.com/office/drawing/2014/main" id="{19A75B04-E45B-4B8A-8837-DABB906E8C80}"/>
              </a:ext>
            </a:extLst>
          </p:cNvPr>
          <p:cNvSpPr>
            <a:spLocks noGrp="1"/>
          </p:cNvSpPr>
          <p:nvPr>
            <p:ph type="body" sz="quarter" idx="10"/>
          </p:nvPr>
        </p:nvSpPr>
        <p:spPr/>
        <p:txBody>
          <a:bodyPr/>
          <a:lstStyle/>
          <a:p>
            <a:r>
              <a:rPr lang="en-US" sz="1200" dirty="0"/>
              <a:t>Who has heard of Industrial Internet of Things (</a:t>
            </a:r>
            <a:r>
              <a:rPr lang="en-US" sz="1200" dirty="0" err="1"/>
              <a:t>IIoT</a:t>
            </a:r>
            <a:r>
              <a:rPr lang="en-US" sz="1200" dirty="0"/>
              <a:t>)?</a:t>
            </a:r>
          </a:p>
          <a:p>
            <a:r>
              <a:rPr lang="en-US" sz="1200" dirty="0"/>
              <a:t>Its taking a physical device and turning it into data that can be analyzed.</a:t>
            </a:r>
          </a:p>
          <a:p>
            <a:endParaRPr lang="en-US" sz="1200" dirty="0"/>
          </a:p>
        </p:txBody>
      </p:sp>
      <p:pic>
        <p:nvPicPr>
          <p:cNvPr id="2050" name="Picture 2" descr="A Quick Introduction to Air Handling Units - AirFixture">
            <a:extLst>
              <a:ext uri="{FF2B5EF4-FFF2-40B4-BE49-F238E27FC236}">
                <a16:creationId xmlns:a16="http://schemas.microsoft.com/office/drawing/2014/main" id="{F57259B4-3F98-2751-FC93-EAE1C2BF37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928" y="1967682"/>
            <a:ext cx="3517872" cy="23462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F6517AB-A7FF-6CA7-881A-BCAFA463AC4E}"/>
              </a:ext>
            </a:extLst>
          </p:cNvPr>
          <p:cNvPicPr>
            <a:picLocks noChangeAspect="1"/>
          </p:cNvPicPr>
          <p:nvPr/>
        </p:nvPicPr>
        <p:blipFill>
          <a:blip r:embed="rId4"/>
          <a:stretch>
            <a:fillRect/>
          </a:stretch>
        </p:blipFill>
        <p:spPr>
          <a:xfrm>
            <a:off x="4716432" y="1967682"/>
            <a:ext cx="4053168" cy="2341830"/>
          </a:xfrm>
          <a:prstGeom prst="rect">
            <a:avLst/>
          </a:prstGeom>
        </p:spPr>
      </p:pic>
      <p:sp>
        <p:nvSpPr>
          <p:cNvPr id="13" name="Arrow: Right 12">
            <a:extLst>
              <a:ext uri="{FF2B5EF4-FFF2-40B4-BE49-F238E27FC236}">
                <a16:creationId xmlns:a16="http://schemas.microsoft.com/office/drawing/2014/main" id="{08C70DA2-6D15-5A47-E58E-96C15783313D}"/>
              </a:ext>
            </a:extLst>
          </p:cNvPr>
          <p:cNvSpPr/>
          <p:nvPr/>
        </p:nvSpPr>
        <p:spPr>
          <a:xfrm>
            <a:off x="4046400" y="2879068"/>
            <a:ext cx="670032" cy="46860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552BFB4C-5843-45C2-A4FB-A049E5A951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4640" y="4586224"/>
            <a:ext cx="1266528" cy="42726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036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C79AE7-9C09-4333-96DA-D554A7AD662E}"/>
              </a:ext>
            </a:extLst>
          </p:cNvPr>
          <p:cNvSpPr>
            <a:spLocks noGrp="1"/>
          </p:cNvSpPr>
          <p:nvPr>
            <p:ph type="title"/>
          </p:nvPr>
        </p:nvSpPr>
        <p:spPr/>
        <p:txBody>
          <a:bodyPr/>
          <a:lstStyle/>
          <a:p>
            <a:r>
              <a:rPr lang="en-US" dirty="0"/>
              <a:t>How to Make Energy Digital</a:t>
            </a:r>
          </a:p>
        </p:txBody>
      </p:sp>
      <p:pic>
        <p:nvPicPr>
          <p:cNvPr id="3074" name="Picture 2" descr="Dwyer Instruments DH3-004">
            <a:extLst>
              <a:ext uri="{FF2B5EF4-FFF2-40B4-BE49-F238E27FC236}">
                <a16:creationId xmlns:a16="http://schemas.microsoft.com/office/drawing/2014/main" id="{53819A92-8AD4-0BEC-0F38-4B04E374E802}"/>
              </a:ext>
            </a:extLst>
          </p:cNvPr>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rcRect t="15637" b="15637"/>
          <a:stretch>
            <a:fillRect/>
          </a:stretch>
        </p:blipFill>
        <p:spPr bwMode="auto">
          <a:xfrm>
            <a:off x="5007270" y="1382315"/>
            <a:ext cx="3801764" cy="26129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sis\powercommunications\PIM\Projects\2014\PM8xxx\Images\Meter renders\PB113688.jpg">
            <a:extLst>
              <a:ext uri="{FF2B5EF4-FFF2-40B4-BE49-F238E27FC236}">
                <a16:creationId xmlns:a16="http://schemas.microsoft.com/office/drawing/2014/main" id="{AB4B8456-183A-842F-4CBA-26E4E2E2646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97017" y="1690418"/>
            <a:ext cx="1897106" cy="19967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rver (computing) - Wikipedia">
            <a:extLst>
              <a:ext uri="{FF2B5EF4-FFF2-40B4-BE49-F238E27FC236}">
                <a16:creationId xmlns:a16="http://schemas.microsoft.com/office/drawing/2014/main" id="{F8ECDD53-5738-AF7E-EADD-E183837C92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9673" y="3446669"/>
            <a:ext cx="2695194" cy="1617117"/>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a:extLst>
              <a:ext uri="{FF2B5EF4-FFF2-40B4-BE49-F238E27FC236}">
                <a16:creationId xmlns:a16="http://schemas.microsoft.com/office/drawing/2014/main" id="{0E33806C-B34B-5FFE-D43F-83899EDC51A7}"/>
              </a:ext>
            </a:extLst>
          </p:cNvPr>
          <p:cNvSpPr>
            <a:spLocks noGrp="1"/>
          </p:cNvSpPr>
          <p:nvPr>
            <p:ph type="body" sz="quarter" idx="17"/>
          </p:nvPr>
        </p:nvSpPr>
        <p:spPr>
          <a:xfrm>
            <a:off x="5478521" y="3606556"/>
            <a:ext cx="3801764" cy="463900"/>
          </a:xfrm>
        </p:spPr>
        <p:txBody>
          <a:bodyPr/>
          <a:lstStyle/>
          <a:p>
            <a:pPr algn="ctr"/>
            <a:r>
              <a:rPr lang="en-US" dirty="0"/>
              <a:t>Water/Gas Meters</a:t>
            </a:r>
          </a:p>
        </p:txBody>
      </p:sp>
      <p:sp>
        <p:nvSpPr>
          <p:cNvPr id="5" name="Text Placeholder 4">
            <a:extLst>
              <a:ext uri="{FF2B5EF4-FFF2-40B4-BE49-F238E27FC236}">
                <a16:creationId xmlns:a16="http://schemas.microsoft.com/office/drawing/2014/main" id="{219D7833-2139-24C3-F65D-DE8517A9C0DB}"/>
              </a:ext>
            </a:extLst>
          </p:cNvPr>
          <p:cNvSpPr>
            <a:spLocks noGrp="1"/>
          </p:cNvSpPr>
          <p:nvPr>
            <p:ph type="body" sz="quarter" idx="10"/>
          </p:nvPr>
        </p:nvSpPr>
        <p:spPr>
          <a:xfrm>
            <a:off x="1775275" y="3763290"/>
            <a:ext cx="2339526" cy="463900"/>
          </a:xfrm>
        </p:spPr>
        <p:txBody>
          <a:bodyPr/>
          <a:lstStyle/>
          <a:p>
            <a:r>
              <a:rPr lang="en-US" dirty="0"/>
              <a:t>Power Meters</a:t>
            </a:r>
          </a:p>
        </p:txBody>
      </p:sp>
      <p:sp>
        <p:nvSpPr>
          <p:cNvPr id="14" name="Text Placeholder 7">
            <a:extLst>
              <a:ext uri="{FF2B5EF4-FFF2-40B4-BE49-F238E27FC236}">
                <a16:creationId xmlns:a16="http://schemas.microsoft.com/office/drawing/2014/main" id="{7DF5ED2A-FCA0-6D59-0C2F-F89A835BC4D2}"/>
              </a:ext>
            </a:extLst>
          </p:cNvPr>
          <p:cNvSpPr txBox="1">
            <a:spLocks/>
          </p:cNvSpPr>
          <p:nvPr/>
        </p:nvSpPr>
        <p:spPr>
          <a:xfrm>
            <a:off x="3106388" y="3151877"/>
            <a:ext cx="3801764" cy="463900"/>
          </a:xfrm>
          <a:prstGeom prst="rect">
            <a:avLst/>
          </a:prstGeom>
        </p:spPr>
        <p:txBody>
          <a:bodyPr vert="horz"/>
          <a:lstStyle>
            <a:lvl1pPr marL="0" indent="0" algn="l" defTabSz="457200" rtl="0" eaLnBrk="1" latinLnBrk="0" hangingPunct="1">
              <a:spcBef>
                <a:spcPct val="20000"/>
              </a:spcBef>
              <a:buFontTx/>
              <a:buNone/>
              <a:defRPr sz="1500" b="0" i="0" kern="1200" baseline="0">
                <a:solidFill>
                  <a:schemeClr val="tx1"/>
                </a:solidFill>
                <a:latin typeface="Gill Sans MT" panose="020B0502020104020203" pitchFamily="34" charset="77"/>
                <a:ea typeface="+mn-ea"/>
                <a:cs typeface="Gill Sans"/>
              </a:defRPr>
            </a:lvl1pPr>
            <a:lvl2pPr marL="458788" indent="-233363" algn="l" defTabSz="457200" rtl="0" eaLnBrk="1" latinLnBrk="0" hangingPunct="1">
              <a:spcBef>
                <a:spcPct val="20000"/>
              </a:spcBef>
              <a:buFont typeface="Wingdings" charset="2"/>
              <a:buChar char="§"/>
              <a:defRPr sz="1800" b="0" i="0" kern="1200" baseline="0">
                <a:solidFill>
                  <a:schemeClr val="tx1"/>
                </a:solidFill>
                <a:latin typeface="Gill Sans MT" panose="020B0502020104020203" pitchFamily="34" charset="77"/>
                <a:ea typeface="+mn-ea"/>
                <a:cs typeface="Gill Sans Light"/>
              </a:defRPr>
            </a:lvl2pPr>
            <a:lvl3pPr marL="684213" indent="-225425" algn="l" defTabSz="457200" rtl="0" eaLnBrk="1" latinLnBrk="0" hangingPunct="1">
              <a:spcBef>
                <a:spcPct val="20000"/>
              </a:spcBef>
              <a:buFont typeface="Wingdings" charset="2"/>
              <a:buChar char="§"/>
              <a:defRPr sz="1800" b="0" i="0" kern="1200" baseline="0">
                <a:solidFill>
                  <a:schemeClr val="tx1"/>
                </a:solidFill>
                <a:latin typeface="Gill Sans MT" panose="020B0502020104020203" pitchFamily="34" charset="77"/>
                <a:ea typeface="+mn-ea"/>
                <a:cs typeface="Gill Sans Light"/>
              </a:defRPr>
            </a:lvl3pPr>
            <a:lvl4pPr marL="917575" indent="-233363" algn="l" defTabSz="457200" rtl="0" eaLnBrk="1" latinLnBrk="0" hangingPunct="1">
              <a:spcBef>
                <a:spcPct val="20000"/>
              </a:spcBef>
              <a:buFont typeface="Wingdings" charset="2"/>
              <a:buChar char="§"/>
              <a:defRPr sz="1800" b="0" i="0" kern="1200" baseline="0">
                <a:solidFill>
                  <a:schemeClr val="tx1"/>
                </a:solidFill>
                <a:latin typeface="Gill Sans MT" panose="020B0502020104020203" pitchFamily="34" charset="77"/>
                <a:ea typeface="+mn-ea"/>
                <a:cs typeface="Gill Sans Light"/>
              </a:defRPr>
            </a:lvl4pPr>
            <a:lvl5pPr marL="1143000" indent="-225425" algn="l" defTabSz="457200" rtl="0" eaLnBrk="1" latinLnBrk="0" hangingPunct="1">
              <a:spcBef>
                <a:spcPct val="20000"/>
              </a:spcBef>
              <a:buFont typeface="Wingdings" charset="2"/>
              <a:buChar char="§"/>
              <a:defRPr sz="1800" b="0" i="0" kern="1200" baseline="0">
                <a:solidFill>
                  <a:schemeClr val="tx1"/>
                </a:solidFill>
                <a:latin typeface="Gill Sans MT" panose="020B0502020104020203" pitchFamily="34" charset="77"/>
                <a:ea typeface="+mn-ea"/>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dirty="0"/>
              <a:t>Internal Network or Cloud</a:t>
            </a:r>
          </a:p>
        </p:txBody>
      </p:sp>
      <p:pic>
        <p:nvPicPr>
          <p:cNvPr id="9" name="Picture 2">
            <a:extLst>
              <a:ext uri="{FF2B5EF4-FFF2-40B4-BE49-F238E27FC236}">
                <a16:creationId xmlns:a16="http://schemas.microsoft.com/office/drawing/2014/main" id="{0F3175AF-8EFC-4151-99AD-FC3882066D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4640" y="4586224"/>
            <a:ext cx="1266528" cy="42726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096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F50C997F-A227-33AE-128D-9A21E911B6A4}"/>
              </a:ext>
            </a:extLst>
          </p:cNvPr>
          <p:cNvSpPr>
            <a:spLocks noGrp="1"/>
          </p:cNvSpPr>
          <p:nvPr>
            <p:ph type="body" sz="quarter" idx="32"/>
          </p:nvPr>
        </p:nvSpPr>
        <p:spPr/>
        <p:txBody>
          <a:bodyPr/>
          <a:lstStyle/>
          <a:p>
            <a:r>
              <a:rPr lang="fr-FR" altLang="en-US" dirty="0" err="1">
                <a:solidFill>
                  <a:schemeClr val="tx1"/>
                </a:solidFill>
              </a:rPr>
              <a:t>What</a:t>
            </a:r>
            <a:r>
              <a:rPr lang="fr-FR" altLang="en-US" dirty="0">
                <a:solidFill>
                  <a:schemeClr val="tx1"/>
                </a:solidFill>
              </a:rPr>
              <a:t> </a:t>
            </a:r>
            <a:r>
              <a:rPr lang="fr-FR" altLang="en-US" dirty="0" err="1">
                <a:solidFill>
                  <a:schemeClr val="tx1"/>
                </a:solidFill>
              </a:rPr>
              <a:t>is</a:t>
            </a:r>
            <a:r>
              <a:rPr lang="fr-FR" altLang="en-US" dirty="0">
                <a:solidFill>
                  <a:schemeClr val="tx1"/>
                </a:solidFill>
              </a:rPr>
              <a:t> Power </a:t>
            </a:r>
            <a:r>
              <a:rPr lang="fr-FR" altLang="en-US" dirty="0" err="1">
                <a:solidFill>
                  <a:schemeClr val="tx1"/>
                </a:solidFill>
              </a:rPr>
              <a:t>Quality</a:t>
            </a:r>
            <a:br>
              <a:rPr lang="en-US" dirty="0"/>
            </a:br>
            <a:endParaRPr lang="en-US" dirty="0"/>
          </a:p>
        </p:txBody>
      </p:sp>
      <p:grpSp>
        <p:nvGrpSpPr>
          <p:cNvPr id="7" name="Group 6"/>
          <p:cNvGrpSpPr/>
          <p:nvPr/>
        </p:nvGrpSpPr>
        <p:grpSpPr>
          <a:xfrm>
            <a:off x="485774" y="731802"/>
            <a:ext cx="7733479" cy="3744948"/>
            <a:chOff x="428624" y="902063"/>
            <a:chExt cx="8357618" cy="4673237"/>
          </a:xfrm>
        </p:grpSpPr>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8624" y="4495800"/>
              <a:ext cx="17351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28625" y="902063"/>
              <a:ext cx="17351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0"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28624" y="3338325"/>
              <a:ext cx="17351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1"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10200" y="2133600"/>
              <a:ext cx="17351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2" name="Picture 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410200" y="3352800"/>
              <a:ext cx="17351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3" name="Text Box 7"/>
            <p:cNvSpPr txBox="1">
              <a:spLocks noChangeArrowheads="1"/>
            </p:cNvSpPr>
            <p:nvPr/>
          </p:nvSpPr>
          <p:spPr bwMode="auto">
            <a:xfrm>
              <a:off x="2465388" y="4810883"/>
              <a:ext cx="2389292" cy="46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bg2"/>
                  </a:solidFill>
                  <a:latin typeface="Arial" panose="020B0604020202020204" pitchFamily="34" charset="0"/>
                </a:defRPr>
              </a:lvl1pPr>
              <a:lvl2pPr marL="742950" indent="-285750" eaLnBrk="0" hangingPunct="0">
                <a:defRPr>
                  <a:solidFill>
                    <a:schemeClr val="bg2"/>
                  </a:solidFill>
                  <a:latin typeface="Arial" panose="020B0604020202020204" pitchFamily="34" charset="0"/>
                </a:defRPr>
              </a:lvl2pPr>
              <a:lvl3pPr marL="1143000" indent="-228600" eaLnBrk="0" hangingPunct="0">
                <a:defRPr>
                  <a:solidFill>
                    <a:schemeClr val="bg2"/>
                  </a:solidFill>
                  <a:latin typeface="Arial" panose="020B0604020202020204" pitchFamily="34" charset="0"/>
                </a:defRPr>
              </a:lvl3pPr>
              <a:lvl4pPr marL="1600200" indent="-228600" eaLnBrk="0" hangingPunct="0">
                <a:defRPr>
                  <a:solidFill>
                    <a:schemeClr val="bg2"/>
                  </a:solidFill>
                  <a:latin typeface="Arial" panose="020B0604020202020204" pitchFamily="34" charset="0"/>
                </a:defRPr>
              </a:lvl4pPr>
              <a:lvl5pPr marL="2057400" indent="-228600" eaLnBrk="0" hangingPunct="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pPr eaLnBrk="1" hangingPunct="1"/>
              <a:r>
                <a:rPr lang="en-US" altLang="en-US" b="1" dirty="0">
                  <a:solidFill>
                    <a:schemeClr val="accent5"/>
                  </a:solidFill>
                </a:rPr>
                <a:t>Phase</a:t>
              </a:r>
              <a:r>
                <a:rPr lang="en-US" altLang="en-US" b="1" dirty="0">
                  <a:solidFill>
                    <a:srgbClr val="FF3300"/>
                  </a:solidFill>
                </a:rPr>
                <a:t> </a:t>
              </a:r>
              <a:r>
                <a:rPr lang="en-US" altLang="en-US" b="1" dirty="0">
                  <a:solidFill>
                    <a:schemeClr val="accent5"/>
                  </a:solidFill>
                </a:rPr>
                <a:t>unbalanced</a:t>
              </a:r>
            </a:p>
          </p:txBody>
        </p:sp>
        <p:sp>
          <p:nvSpPr>
            <p:cNvPr id="14" name="Text Box 8"/>
            <p:cNvSpPr txBox="1">
              <a:spLocks noChangeArrowheads="1"/>
            </p:cNvSpPr>
            <p:nvPr/>
          </p:nvSpPr>
          <p:spPr bwMode="auto">
            <a:xfrm>
              <a:off x="2465388" y="3600766"/>
              <a:ext cx="1488457" cy="46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bg2"/>
                  </a:solidFill>
                  <a:latin typeface="Arial" panose="020B0604020202020204" pitchFamily="34" charset="0"/>
                </a:defRPr>
              </a:lvl1pPr>
              <a:lvl2pPr marL="742950" indent="-285750" eaLnBrk="0" hangingPunct="0">
                <a:defRPr>
                  <a:solidFill>
                    <a:schemeClr val="bg2"/>
                  </a:solidFill>
                  <a:latin typeface="Arial" panose="020B0604020202020204" pitchFamily="34" charset="0"/>
                </a:defRPr>
              </a:lvl2pPr>
              <a:lvl3pPr marL="1143000" indent="-228600" eaLnBrk="0" hangingPunct="0">
                <a:defRPr>
                  <a:solidFill>
                    <a:schemeClr val="bg2"/>
                  </a:solidFill>
                  <a:latin typeface="Arial" panose="020B0604020202020204" pitchFamily="34" charset="0"/>
                </a:defRPr>
              </a:lvl3pPr>
              <a:lvl4pPr marL="1600200" indent="-228600" eaLnBrk="0" hangingPunct="0">
                <a:defRPr>
                  <a:solidFill>
                    <a:schemeClr val="bg2"/>
                  </a:solidFill>
                  <a:latin typeface="Arial" panose="020B0604020202020204" pitchFamily="34" charset="0"/>
                </a:defRPr>
              </a:lvl4pPr>
              <a:lvl5pPr marL="2057400" indent="-228600" eaLnBrk="0" hangingPunct="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pPr eaLnBrk="1" hangingPunct="1"/>
              <a:r>
                <a:rPr lang="en-US" altLang="en-US" b="1" dirty="0">
                  <a:solidFill>
                    <a:schemeClr val="accent5"/>
                  </a:solidFill>
                </a:rPr>
                <a:t>Harmonics</a:t>
              </a:r>
            </a:p>
          </p:txBody>
        </p:sp>
        <p:sp>
          <p:nvSpPr>
            <p:cNvPr id="15" name="Text Box 9"/>
            <p:cNvSpPr txBox="1">
              <a:spLocks noChangeArrowheads="1"/>
            </p:cNvSpPr>
            <p:nvPr/>
          </p:nvSpPr>
          <p:spPr bwMode="auto">
            <a:xfrm>
              <a:off x="7145337" y="1034792"/>
              <a:ext cx="1640905" cy="80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bg2"/>
                  </a:solidFill>
                  <a:latin typeface="Arial" panose="020B0604020202020204" pitchFamily="34" charset="0"/>
                </a:defRPr>
              </a:lvl1pPr>
              <a:lvl2pPr marL="742950" indent="-285750" eaLnBrk="0" hangingPunct="0">
                <a:defRPr>
                  <a:solidFill>
                    <a:schemeClr val="bg2"/>
                  </a:solidFill>
                  <a:latin typeface="Arial" panose="020B0604020202020204" pitchFamily="34" charset="0"/>
                </a:defRPr>
              </a:lvl2pPr>
              <a:lvl3pPr marL="1143000" indent="-228600" eaLnBrk="0" hangingPunct="0">
                <a:defRPr>
                  <a:solidFill>
                    <a:schemeClr val="bg2"/>
                  </a:solidFill>
                  <a:latin typeface="Arial" panose="020B0604020202020204" pitchFamily="34" charset="0"/>
                </a:defRPr>
              </a:lvl3pPr>
              <a:lvl4pPr marL="1600200" indent="-228600" eaLnBrk="0" hangingPunct="0">
                <a:defRPr>
                  <a:solidFill>
                    <a:schemeClr val="bg2"/>
                  </a:solidFill>
                  <a:latin typeface="Arial" panose="020B0604020202020204" pitchFamily="34" charset="0"/>
                </a:defRPr>
              </a:lvl4pPr>
              <a:lvl5pPr marL="2057400" indent="-228600" eaLnBrk="0" hangingPunct="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pPr eaLnBrk="1" hangingPunct="1"/>
              <a:r>
                <a:rPr lang="en-US" altLang="en-US" b="1" dirty="0">
                  <a:solidFill>
                    <a:schemeClr val="accent5"/>
                  </a:solidFill>
                </a:rPr>
                <a:t>Sags/swells</a:t>
              </a:r>
            </a:p>
            <a:p>
              <a:pPr eaLnBrk="1" hangingPunct="1"/>
              <a:r>
                <a:rPr lang="en-US" altLang="en-US" b="1" dirty="0">
                  <a:solidFill>
                    <a:schemeClr val="accent5"/>
                  </a:solidFill>
                </a:rPr>
                <a:t>Overvoltage</a:t>
              </a:r>
            </a:p>
          </p:txBody>
        </p:sp>
        <p:sp>
          <p:nvSpPr>
            <p:cNvPr id="16" name="Text Box 10"/>
            <p:cNvSpPr txBox="1">
              <a:spLocks noChangeArrowheads="1"/>
            </p:cNvSpPr>
            <p:nvPr/>
          </p:nvSpPr>
          <p:spPr bwMode="auto">
            <a:xfrm>
              <a:off x="7162800" y="2438400"/>
              <a:ext cx="1183559" cy="46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bg2"/>
                  </a:solidFill>
                  <a:latin typeface="Arial" panose="020B0604020202020204" pitchFamily="34" charset="0"/>
                </a:defRPr>
              </a:lvl1pPr>
              <a:lvl2pPr marL="742950" indent="-285750" eaLnBrk="0" hangingPunct="0">
                <a:defRPr>
                  <a:solidFill>
                    <a:schemeClr val="bg2"/>
                  </a:solidFill>
                  <a:latin typeface="Arial" panose="020B0604020202020204" pitchFamily="34" charset="0"/>
                </a:defRPr>
              </a:lvl2pPr>
              <a:lvl3pPr marL="1143000" indent="-228600" eaLnBrk="0" hangingPunct="0">
                <a:defRPr>
                  <a:solidFill>
                    <a:schemeClr val="bg2"/>
                  </a:solidFill>
                  <a:latin typeface="Arial" panose="020B0604020202020204" pitchFamily="34" charset="0"/>
                </a:defRPr>
              </a:lvl3pPr>
              <a:lvl4pPr marL="1600200" indent="-228600" eaLnBrk="0" hangingPunct="0">
                <a:defRPr>
                  <a:solidFill>
                    <a:schemeClr val="bg2"/>
                  </a:solidFill>
                  <a:latin typeface="Arial" panose="020B0604020202020204" pitchFamily="34" charset="0"/>
                </a:defRPr>
              </a:lvl4pPr>
              <a:lvl5pPr marL="2057400" indent="-228600" eaLnBrk="0" hangingPunct="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pPr eaLnBrk="1" hangingPunct="1"/>
              <a:r>
                <a:rPr lang="en-US" altLang="en-US" b="1" dirty="0">
                  <a:solidFill>
                    <a:schemeClr val="accent1"/>
                  </a:solidFill>
                </a:rPr>
                <a:t>Notches</a:t>
              </a:r>
            </a:p>
          </p:txBody>
        </p:sp>
        <p:sp>
          <p:nvSpPr>
            <p:cNvPr id="17" name="Text Box 11"/>
            <p:cNvSpPr txBox="1">
              <a:spLocks noChangeArrowheads="1"/>
            </p:cNvSpPr>
            <p:nvPr/>
          </p:nvSpPr>
          <p:spPr bwMode="auto">
            <a:xfrm>
              <a:off x="7197678" y="3638550"/>
              <a:ext cx="1003391" cy="46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bg2"/>
                  </a:solidFill>
                  <a:latin typeface="Arial" panose="020B0604020202020204" pitchFamily="34" charset="0"/>
                </a:defRPr>
              </a:lvl1pPr>
              <a:lvl2pPr marL="742950" indent="-285750" eaLnBrk="0" hangingPunct="0">
                <a:defRPr>
                  <a:solidFill>
                    <a:schemeClr val="bg2"/>
                  </a:solidFill>
                  <a:latin typeface="Arial" panose="020B0604020202020204" pitchFamily="34" charset="0"/>
                </a:defRPr>
              </a:lvl2pPr>
              <a:lvl3pPr marL="1143000" indent="-228600" eaLnBrk="0" hangingPunct="0">
                <a:defRPr>
                  <a:solidFill>
                    <a:schemeClr val="bg2"/>
                  </a:solidFill>
                  <a:latin typeface="Arial" panose="020B0604020202020204" pitchFamily="34" charset="0"/>
                </a:defRPr>
              </a:lvl3pPr>
              <a:lvl4pPr marL="1600200" indent="-228600" eaLnBrk="0" hangingPunct="0">
                <a:defRPr>
                  <a:solidFill>
                    <a:schemeClr val="bg2"/>
                  </a:solidFill>
                  <a:latin typeface="Arial" panose="020B0604020202020204" pitchFamily="34" charset="0"/>
                </a:defRPr>
              </a:lvl4pPr>
              <a:lvl5pPr marL="2057400" indent="-228600" eaLnBrk="0" hangingPunct="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pPr eaLnBrk="1" hangingPunct="1"/>
              <a:r>
                <a:rPr lang="en-US" altLang="en-US" b="1" dirty="0">
                  <a:solidFill>
                    <a:schemeClr val="accent1"/>
                  </a:solidFill>
                </a:rPr>
                <a:t>Spikes</a:t>
              </a:r>
            </a:p>
          </p:txBody>
        </p:sp>
        <p:sp>
          <p:nvSpPr>
            <p:cNvPr id="18" name="Text Box 12"/>
            <p:cNvSpPr txBox="1">
              <a:spLocks noChangeArrowheads="1"/>
            </p:cNvSpPr>
            <p:nvPr/>
          </p:nvSpPr>
          <p:spPr bwMode="auto">
            <a:xfrm>
              <a:off x="2465388" y="1177673"/>
              <a:ext cx="2303463" cy="46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bg2"/>
                  </a:solidFill>
                  <a:latin typeface="Arial" panose="020B0604020202020204" pitchFamily="34" charset="0"/>
                </a:defRPr>
              </a:lvl1pPr>
              <a:lvl2pPr marL="742950" indent="-285750" eaLnBrk="0" hangingPunct="0">
                <a:defRPr>
                  <a:solidFill>
                    <a:schemeClr val="bg2"/>
                  </a:solidFill>
                  <a:latin typeface="Arial" panose="020B0604020202020204" pitchFamily="34" charset="0"/>
                </a:defRPr>
              </a:lvl2pPr>
              <a:lvl3pPr marL="1143000" indent="-228600" eaLnBrk="0" hangingPunct="0">
                <a:defRPr>
                  <a:solidFill>
                    <a:schemeClr val="bg2"/>
                  </a:solidFill>
                  <a:latin typeface="Arial" panose="020B0604020202020204" pitchFamily="34" charset="0"/>
                </a:defRPr>
              </a:lvl3pPr>
              <a:lvl4pPr marL="1600200" indent="-228600" eaLnBrk="0" hangingPunct="0">
                <a:defRPr>
                  <a:solidFill>
                    <a:schemeClr val="bg2"/>
                  </a:solidFill>
                  <a:latin typeface="Arial" panose="020B0604020202020204" pitchFamily="34" charset="0"/>
                </a:defRPr>
              </a:lvl4pPr>
              <a:lvl5pPr marL="2057400" indent="-228600" eaLnBrk="0" hangingPunct="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pPr eaLnBrk="1" hangingPunct="1"/>
              <a:r>
                <a:rPr lang="en-US" altLang="en-US" b="1" dirty="0"/>
                <a:t>3-phase balanced </a:t>
              </a:r>
            </a:p>
          </p:txBody>
        </p:sp>
        <p:pic>
          <p:nvPicPr>
            <p:cNvPr id="19" name="Picture 13"/>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410200" y="4495800"/>
              <a:ext cx="17351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0" name="Text Box 14"/>
            <p:cNvSpPr txBox="1">
              <a:spLocks noChangeArrowheads="1"/>
            </p:cNvSpPr>
            <p:nvPr/>
          </p:nvSpPr>
          <p:spPr bwMode="auto">
            <a:xfrm>
              <a:off x="7238998" y="4810881"/>
              <a:ext cx="1003391" cy="46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bg2"/>
                  </a:solidFill>
                  <a:latin typeface="Arial" panose="020B0604020202020204" pitchFamily="34" charset="0"/>
                </a:defRPr>
              </a:lvl1pPr>
              <a:lvl2pPr marL="742950" indent="-285750" eaLnBrk="0" hangingPunct="0">
                <a:defRPr>
                  <a:solidFill>
                    <a:schemeClr val="bg2"/>
                  </a:solidFill>
                  <a:latin typeface="Arial" panose="020B0604020202020204" pitchFamily="34" charset="0"/>
                </a:defRPr>
              </a:lvl2pPr>
              <a:lvl3pPr marL="1143000" indent="-228600" eaLnBrk="0" hangingPunct="0">
                <a:defRPr>
                  <a:solidFill>
                    <a:schemeClr val="bg2"/>
                  </a:solidFill>
                  <a:latin typeface="Arial" panose="020B0604020202020204" pitchFamily="34" charset="0"/>
                </a:defRPr>
              </a:lvl3pPr>
              <a:lvl4pPr marL="1600200" indent="-228600" eaLnBrk="0" hangingPunct="0">
                <a:defRPr>
                  <a:solidFill>
                    <a:schemeClr val="bg2"/>
                  </a:solidFill>
                  <a:latin typeface="Arial" panose="020B0604020202020204" pitchFamily="34" charset="0"/>
                </a:defRPr>
              </a:lvl4pPr>
              <a:lvl5pPr marL="2057400" indent="-228600" eaLnBrk="0" hangingPunct="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pPr eaLnBrk="1" hangingPunct="1"/>
              <a:r>
                <a:rPr lang="en-US" altLang="en-US" b="1" dirty="0">
                  <a:solidFill>
                    <a:schemeClr val="accent5"/>
                  </a:solidFill>
                </a:rPr>
                <a:t>Flicker</a:t>
              </a:r>
            </a:p>
          </p:txBody>
        </p:sp>
        <p:pic>
          <p:nvPicPr>
            <p:cNvPr id="21" name="Picture 15"/>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28625" y="2123601"/>
              <a:ext cx="17351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2" name="Text Box 16"/>
            <p:cNvSpPr txBox="1">
              <a:spLocks noChangeArrowheads="1"/>
            </p:cNvSpPr>
            <p:nvPr/>
          </p:nvSpPr>
          <p:spPr bwMode="auto">
            <a:xfrm>
              <a:off x="2465388" y="2390649"/>
              <a:ext cx="1779496" cy="46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bg2"/>
                  </a:solidFill>
                  <a:latin typeface="Arial" panose="020B0604020202020204" pitchFamily="34" charset="0"/>
                </a:defRPr>
              </a:lvl1pPr>
              <a:lvl2pPr marL="742950" indent="-285750" eaLnBrk="0" hangingPunct="0">
                <a:defRPr>
                  <a:solidFill>
                    <a:schemeClr val="bg2"/>
                  </a:solidFill>
                  <a:latin typeface="Arial" panose="020B0604020202020204" pitchFamily="34" charset="0"/>
                </a:defRPr>
              </a:lvl2pPr>
              <a:lvl3pPr marL="1143000" indent="-228600" eaLnBrk="0" hangingPunct="0">
                <a:defRPr>
                  <a:solidFill>
                    <a:schemeClr val="bg2"/>
                  </a:solidFill>
                  <a:latin typeface="Arial" panose="020B0604020202020204" pitchFamily="34" charset="0"/>
                </a:defRPr>
              </a:lvl3pPr>
              <a:lvl4pPr marL="1600200" indent="-228600" eaLnBrk="0" hangingPunct="0">
                <a:defRPr>
                  <a:solidFill>
                    <a:schemeClr val="bg2"/>
                  </a:solidFill>
                  <a:latin typeface="Arial" panose="020B0604020202020204" pitchFamily="34" charset="0"/>
                </a:defRPr>
              </a:lvl4pPr>
              <a:lvl5pPr marL="2057400" indent="-228600" eaLnBrk="0" hangingPunct="0">
                <a:defRPr>
                  <a:solidFill>
                    <a:schemeClr val="bg2"/>
                  </a:solidFill>
                  <a:latin typeface="Arial" panose="020B0604020202020204" pitchFamily="34" charset="0"/>
                </a:defRPr>
              </a:lvl5pPr>
              <a:lvl6pPr marL="2514600" indent="-228600" eaLnBrk="0" fontAlgn="base" hangingPunct="0">
                <a:spcBef>
                  <a:spcPct val="0"/>
                </a:spcBef>
                <a:spcAft>
                  <a:spcPct val="0"/>
                </a:spcAft>
                <a:defRPr>
                  <a:solidFill>
                    <a:schemeClr val="bg2"/>
                  </a:solidFill>
                  <a:latin typeface="Arial" panose="020B0604020202020204" pitchFamily="34" charset="0"/>
                </a:defRPr>
              </a:lvl6pPr>
              <a:lvl7pPr marL="2971800" indent="-228600" eaLnBrk="0" fontAlgn="base" hangingPunct="0">
                <a:spcBef>
                  <a:spcPct val="0"/>
                </a:spcBef>
                <a:spcAft>
                  <a:spcPct val="0"/>
                </a:spcAft>
                <a:defRPr>
                  <a:solidFill>
                    <a:schemeClr val="bg2"/>
                  </a:solidFill>
                  <a:latin typeface="Arial" panose="020B0604020202020204" pitchFamily="34" charset="0"/>
                </a:defRPr>
              </a:lvl7pPr>
              <a:lvl8pPr marL="3429000" indent="-228600" eaLnBrk="0" fontAlgn="base" hangingPunct="0">
                <a:spcBef>
                  <a:spcPct val="0"/>
                </a:spcBef>
                <a:spcAft>
                  <a:spcPct val="0"/>
                </a:spcAft>
                <a:defRPr>
                  <a:solidFill>
                    <a:schemeClr val="bg2"/>
                  </a:solidFill>
                  <a:latin typeface="Arial" panose="020B0604020202020204" pitchFamily="34" charset="0"/>
                </a:defRPr>
              </a:lvl8pPr>
              <a:lvl9pPr marL="3886200" indent="-228600" eaLnBrk="0" fontAlgn="base" hangingPunct="0">
                <a:spcBef>
                  <a:spcPct val="0"/>
                </a:spcBef>
                <a:spcAft>
                  <a:spcPct val="0"/>
                </a:spcAft>
                <a:defRPr>
                  <a:solidFill>
                    <a:schemeClr val="bg2"/>
                  </a:solidFill>
                  <a:latin typeface="Arial" panose="020B0604020202020204" pitchFamily="34" charset="0"/>
                </a:defRPr>
              </a:lvl9pPr>
            </a:lstStyle>
            <a:p>
              <a:pPr eaLnBrk="1" hangingPunct="1"/>
              <a:r>
                <a:rPr lang="en-US" altLang="en-US" b="1" dirty="0">
                  <a:solidFill>
                    <a:schemeClr val="accent5"/>
                  </a:solidFill>
                </a:rPr>
                <a:t>Power Factor</a:t>
              </a:r>
            </a:p>
          </p:txBody>
        </p:sp>
        <p:pic>
          <p:nvPicPr>
            <p:cNvPr id="23" name="Picture 93"/>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410200" y="914400"/>
              <a:ext cx="17351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pSp>
      <p:pic>
        <p:nvPicPr>
          <p:cNvPr id="25" name="Picture 2">
            <a:extLst>
              <a:ext uri="{FF2B5EF4-FFF2-40B4-BE49-F238E27FC236}">
                <a16:creationId xmlns:a16="http://schemas.microsoft.com/office/drawing/2014/main" id="{21784697-8E00-4785-AF21-2E46D498A80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64640" y="4586224"/>
            <a:ext cx="1266528" cy="42726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202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C79AE7-9C09-4333-96DA-D554A7AD662E}"/>
              </a:ext>
            </a:extLst>
          </p:cNvPr>
          <p:cNvSpPr>
            <a:spLocks noGrp="1"/>
          </p:cNvSpPr>
          <p:nvPr>
            <p:ph type="title"/>
          </p:nvPr>
        </p:nvSpPr>
        <p:spPr/>
        <p:txBody>
          <a:bodyPr/>
          <a:lstStyle/>
          <a:p>
            <a:r>
              <a:rPr lang="en-US" dirty="0"/>
              <a:t>Power Factor Example</a:t>
            </a:r>
          </a:p>
        </p:txBody>
      </p:sp>
      <p:sp>
        <p:nvSpPr>
          <p:cNvPr id="2" name="Text Placeholder 1">
            <a:extLst>
              <a:ext uri="{FF2B5EF4-FFF2-40B4-BE49-F238E27FC236}">
                <a16:creationId xmlns:a16="http://schemas.microsoft.com/office/drawing/2014/main" id="{19A75B04-E45B-4B8A-8837-DABB906E8C80}"/>
              </a:ext>
            </a:extLst>
          </p:cNvPr>
          <p:cNvSpPr>
            <a:spLocks noGrp="1"/>
          </p:cNvSpPr>
          <p:nvPr>
            <p:ph type="body" sz="quarter" idx="10"/>
          </p:nvPr>
        </p:nvSpPr>
        <p:spPr>
          <a:xfrm>
            <a:off x="6408420" y="1382318"/>
            <a:ext cx="2168966" cy="3516942"/>
          </a:xfrm>
        </p:spPr>
        <p:txBody>
          <a:bodyPr/>
          <a:lstStyle/>
          <a:p>
            <a:r>
              <a:rPr lang="en-US" sz="1200" dirty="0"/>
              <a:t>Poor power factor means that energy is being wasted. You pay for the full glass so you want it full of beer and not foam.   </a:t>
            </a:r>
          </a:p>
          <a:p>
            <a:r>
              <a:rPr lang="en-US" sz="1200" dirty="0"/>
              <a:t>Imagine the beer glass being the amount of electrical capacity a building has.  The liquid is the amount that can be used but you pay full price regardless of the mix.</a:t>
            </a:r>
          </a:p>
        </p:txBody>
      </p:sp>
      <p:pic>
        <p:nvPicPr>
          <p:cNvPr id="6" name="Picture 5" descr="power factor correction PFC">
            <a:extLst>
              <a:ext uri="{FF2B5EF4-FFF2-40B4-BE49-F238E27FC236}">
                <a16:creationId xmlns:a16="http://schemas.microsoft.com/office/drawing/2014/main" id="{4EF602CA-E5AF-4964-BEC5-C6202B458A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95769" y="1326833"/>
            <a:ext cx="3837158" cy="3492907"/>
          </a:xfrm>
          <a:prstGeom prst="rect">
            <a:avLst/>
          </a:prstGeom>
          <a:noFill/>
          <a:ln>
            <a:noFill/>
          </a:ln>
        </p:spPr>
      </p:pic>
      <p:pic>
        <p:nvPicPr>
          <p:cNvPr id="5" name="Picture 2">
            <a:extLst>
              <a:ext uri="{FF2B5EF4-FFF2-40B4-BE49-F238E27FC236}">
                <a16:creationId xmlns:a16="http://schemas.microsoft.com/office/drawing/2014/main" id="{B636A313-08A2-4207-9461-C6FD3DE472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4640" y="4586224"/>
            <a:ext cx="1266528" cy="42726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400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8A67F-BA9F-4C76-A713-C0540A91E6A1}"/>
              </a:ext>
            </a:extLst>
          </p:cNvPr>
          <p:cNvSpPr>
            <a:spLocks noGrp="1"/>
          </p:cNvSpPr>
          <p:nvPr>
            <p:ph type="title"/>
          </p:nvPr>
        </p:nvSpPr>
        <p:spPr/>
        <p:txBody>
          <a:bodyPr/>
          <a:lstStyle/>
          <a:p>
            <a:r>
              <a:rPr lang="en-US" dirty="0"/>
              <a:t>So What's the Big Deal?</a:t>
            </a:r>
          </a:p>
        </p:txBody>
      </p:sp>
      <p:sp>
        <p:nvSpPr>
          <p:cNvPr id="3" name="Text Placeholder 2">
            <a:extLst>
              <a:ext uri="{FF2B5EF4-FFF2-40B4-BE49-F238E27FC236}">
                <a16:creationId xmlns:a16="http://schemas.microsoft.com/office/drawing/2014/main" id="{D0B19EC1-4186-4356-9B6B-63EF68D347D8}"/>
              </a:ext>
            </a:extLst>
          </p:cNvPr>
          <p:cNvSpPr>
            <a:spLocks noGrp="1"/>
          </p:cNvSpPr>
          <p:nvPr>
            <p:ph type="body" sz="quarter" idx="10"/>
          </p:nvPr>
        </p:nvSpPr>
        <p:spPr/>
        <p:txBody>
          <a:bodyPr/>
          <a:lstStyle/>
          <a:p>
            <a:r>
              <a:rPr lang="en-US" sz="1300" b="0" dirty="0"/>
              <a:t>Poor power quality will cause you to pay for energy that you cannot use.  On top of that some utilities make you pay a penalty for having a bad power factor and harmonics.</a:t>
            </a:r>
          </a:p>
          <a:p>
            <a:r>
              <a:rPr lang="en-US" sz="1300" b="0" dirty="0"/>
              <a:t>This wasted energy is still a demand on your power distribution equipment.  If you can fix it then you free up energy availability and save money.</a:t>
            </a:r>
          </a:p>
          <a:p>
            <a:r>
              <a:rPr lang="en-US" sz="1300" b="0" dirty="0"/>
              <a:t>Today, electrical installations are exposed to a great deal of power quality problems; 80 percent of these disturbances are typically generated by installed equipment. </a:t>
            </a:r>
          </a:p>
          <a:p>
            <a:pPr lvl="1"/>
            <a:r>
              <a:rPr lang="en-US" sz="1300" b="0" dirty="0"/>
              <a:t>In industrial facilities, for example, such disturbances can be caused by non-linear loads like arc welders or variable speed drives, capacitor switching, or large motor starts. </a:t>
            </a:r>
          </a:p>
          <a:p>
            <a:pPr lvl="1"/>
            <a:r>
              <a:rPr lang="en-US" sz="1300" b="0" dirty="0"/>
              <a:t>In commercial buildings, electronic equipment like computers, UPS, and servers may also generate additional power quality disturbances.</a:t>
            </a:r>
          </a:p>
          <a:p>
            <a:r>
              <a:rPr lang="en-US" sz="1300" b="0" dirty="0"/>
              <a:t>Bad power quality also causes equipment to fail faster then expected and can cause equipment to intermittently shut down when you don’t want it to.  This is highly important in critical facilities.</a:t>
            </a:r>
          </a:p>
          <a:p>
            <a:endParaRPr lang="en-US" sz="1300" b="0" dirty="0"/>
          </a:p>
        </p:txBody>
      </p:sp>
      <p:pic>
        <p:nvPicPr>
          <p:cNvPr id="4" name="Picture 2">
            <a:extLst>
              <a:ext uri="{FF2B5EF4-FFF2-40B4-BE49-F238E27FC236}">
                <a16:creationId xmlns:a16="http://schemas.microsoft.com/office/drawing/2014/main" id="{D1D38A7E-385B-41CD-9A93-A492BAA1B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4640" y="4586224"/>
            <a:ext cx="1266528" cy="42726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877645"/>
      </p:ext>
    </p:extLst>
  </p:cSld>
  <p:clrMapOvr>
    <a:masterClrMapping/>
  </p:clrMapOvr>
</p:sld>
</file>

<file path=ppt/theme/theme1.xml><?xml version="1.0" encoding="utf-8"?>
<a:theme xmlns:a="http://schemas.openxmlformats.org/drawingml/2006/main" name="Office Theme">
  <a:themeElements>
    <a:clrScheme name="Baker Group">
      <a:dk1>
        <a:sysClr val="windowText" lastClr="000000"/>
      </a:dk1>
      <a:lt1>
        <a:sysClr val="window" lastClr="FFFFFF"/>
      </a:lt1>
      <a:dk2>
        <a:srgbClr val="96999C"/>
      </a:dk2>
      <a:lt2>
        <a:srgbClr val="96999C"/>
      </a:lt2>
      <a:accent1>
        <a:srgbClr val="2081A9"/>
      </a:accent1>
      <a:accent2>
        <a:srgbClr val="000000"/>
      </a:accent2>
      <a:accent3>
        <a:srgbClr val="879911"/>
      </a:accent3>
      <a:accent4>
        <a:srgbClr val="FFFFFF"/>
      </a:accent4>
      <a:accent5>
        <a:srgbClr val="B0072B"/>
      </a:accent5>
      <a:accent6>
        <a:srgbClr val="84878A"/>
      </a:accent6>
      <a:hlink>
        <a:srgbClr val="758A0F"/>
      </a:hlink>
      <a:folHlink>
        <a:srgbClr val="1C6D98"/>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akerGroup_ppt_Template 2020_11_13" id="{3E5D61DC-7702-44B8-9675-F26608E11511}" vid="{8D3D84B1-460B-4F43-BFBD-D4245796ED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c260708-1200-4e1a-9524-151a3045224f">
      <Terms xmlns="http://schemas.microsoft.com/office/infopath/2007/PartnerControls"/>
    </lcf76f155ced4ddcb4097134ff3c332f>
    <TaxCatchAll xmlns="7047d13a-3d85-4210-90f4-cf6e6b1ca96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D4E7377033654BA1E1150E753DAC58" ma:contentTypeVersion="14" ma:contentTypeDescription="Create a new document." ma:contentTypeScope="" ma:versionID="485898d6d94559f21fede064ae6a29d3">
  <xsd:schema xmlns:xsd="http://www.w3.org/2001/XMLSchema" xmlns:xs="http://www.w3.org/2001/XMLSchema" xmlns:p="http://schemas.microsoft.com/office/2006/metadata/properties" xmlns:ns2="cc260708-1200-4e1a-9524-151a3045224f" xmlns:ns3="7047d13a-3d85-4210-90f4-cf6e6b1ca963" targetNamespace="http://schemas.microsoft.com/office/2006/metadata/properties" ma:root="true" ma:fieldsID="dd1a01979caa00d344ed63303312eabf" ns2:_="" ns3:_="">
    <xsd:import namespace="cc260708-1200-4e1a-9524-151a3045224f"/>
    <xsd:import namespace="7047d13a-3d85-4210-90f4-cf6e6b1ca96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260708-1200-4e1a-9524-151a304522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6cdb0c2-b311-48ea-8847-e093fd63e3a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047d13a-3d85-4210-90f4-cf6e6b1ca963"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b3768f2-0c08-4726-b9bb-d7c116746309}" ma:internalName="TaxCatchAll" ma:showField="CatchAllData" ma:web="7047d13a-3d85-4210-90f4-cf6e6b1ca9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BDB5DB-DFEA-4DCA-8913-CA6BCACAB90A}">
  <ds:schemaRefs>
    <ds:schemaRef ds:uri="http://schemas.microsoft.com/office/2006/metadata/properties"/>
    <ds:schemaRef ds:uri="http://schemas.microsoft.com/office/infopath/2007/PartnerControls"/>
    <ds:schemaRef ds:uri="2cdfe27b-53f4-4c5c-9db7-6994078edb93"/>
    <ds:schemaRef ds:uri="6550484c-5c66-4b11-a252-394f55784d6e"/>
  </ds:schemaRefs>
</ds:datastoreItem>
</file>

<file path=customXml/itemProps2.xml><?xml version="1.0" encoding="utf-8"?>
<ds:datastoreItem xmlns:ds="http://schemas.openxmlformats.org/officeDocument/2006/customXml" ds:itemID="{9C6F1C57-836B-42E7-AE15-299EBD39A131}">
  <ds:schemaRefs>
    <ds:schemaRef ds:uri="http://schemas.microsoft.com/sharepoint/v3/contenttype/forms"/>
  </ds:schemaRefs>
</ds:datastoreItem>
</file>

<file path=customXml/itemProps3.xml><?xml version="1.0" encoding="utf-8"?>
<ds:datastoreItem xmlns:ds="http://schemas.openxmlformats.org/officeDocument/2006/customXml" ds:itemID="{E50CB8C4-00A4-43CF-B203-3C30820495E5}"/>
</file>

<file path=docProps/app.xml><?xml version="1.0" encoding="utf-8"?>
<Properties xmlns="http://schemas.openxmlformats.org/officeDocument/2006/extended-properties" xmlns:vt="http://schemas.openxmlformats.org/officeDocument/2006/docPropsVTypes">
  <Template>Power Quality and Power Monitoring</Template>
  <TotalTime>7881</TotalTime>
  <Words>728</Words>
  <Application>Microsoft Office PowerPoint</Application>
  <PresentationFormat>On-screen Show (16:9)</PresentationFormat>
  <Paragraphs>82</Paragraphs>
  <Slides>14</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Gill Sans</vt:lpstr>
      <vt:lpstr>Gill Sans Light</vt:lpstr>
      <vt:lpstr>Gill Sans MT</vt:lpstr>
      <vt:lpstr>Gill Sans SemiBold</vt:lpstr>
      <vt:lpstr>Wingdings</vt:lpstr>
      <vt:lpstr>Office Theme</vt:lpstr>
      <vt:lpstr>Understanding the Energy in your Facility</vt:lpstr>
      <vt:lpstr>Agenda</vt:lpstr>
      <vt:lpstr>Objectives from Today</vt:lpstr>
      <vt:lpstr>Why is Digital Energy Important</vt:lpstr>
      <vt:lpstr>What is Digital Energy</vt:lpstr>
      <vt:lpstr>How to Make Energy Digital</vt:lpstr>
      <vt:lpstr>PowerPoint Presentation</vt:lpstr>
      <vt:lpstr>Power Factor Example</vt:lpstr>
      <vt:lpstr>So What's the Big Deal?</vt:lpstr>
      <vt:lpstr>Improvement Process</vt:lpstr>
      <vt:lpstr>Mitigation</vt:lpstr>
      <vt:lpstr>Energy Hub</vt:lpstr>
      <vt:lpstr>Power Monitoring Expert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Quality and Power Monitoring</dc:title>
  <dc:creator>Brandon Umscheid</dc:creator>
  <cp:lastModifiedBy>Suzanne Hull</cp:lastModifiedBy>
  <cp:revision>17</cp:revision>
  <cp:lastPrinted>2020-08-28T16:00:01Z</cp:lastPrinted>
  <dcterms:created xsi:type="dcterms:W3CDTF">2021-12-16T15:03:58Z</dcterms:created>
  <dcterms:modified xsi:type="dcterms:W3CDTF">2022-10-14T18:57:40Z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0x0101004503E0BA6076F541895060EDF6A95F08</vt:lpwstr>
  </property>
  <property fmtid="{D5CDD505-2E9C-101B-9397-08002B2CF9AE}" pid="3" name="_dlc_DocIdItemGuid">
    <vt:lpwstr>f445584c-392c-45ae-9955-beb7694d5200</vt:lpwstr>
  </property>
  <property fmtid="{D5CDD505-2E9C-101B-9397-08002B2CF9AE}" pid="4" name="MSIP_Label_23f93e5f-d3c2-49a7-ba94-15405423c204_Enabled">
    <vt:lpwstr>true</vt:lpwstr>
  </property>
  <property fmtid="{D5CDD505-2E9C-101B-9397-08002B2CF9AE}" pid="5" name="MSIP_Label_23f93e5f-d3c2-49a7-ba94-15405423c204_SetDate">
    <vt:lpwstr>2022-10-13T02:00:24Z</vt:lpwstr>
  </property>
  <property fmtid="{D5CDD505-2E9C-101B-9397-08002B2CF9AE}" pid="6" name="MSIP_Label_23f93e5f-d3c2-49a7-ba94-15405423c204_Method">
    <vt:lpwstr>Standard</vt:lpwstr>
  </property>
  <property fmtid="{D5CDD505-2E9C-101B-9397-08002B2CF9AE}" pid="7" name="MSIP_Label_23f93e5f-d3c2-49a7-ba94-15405423c204_Name">
    <vt:lpwstr>SE Internal</vt:lpwstr>
  </property>
  <property fmtid="{D5CDD505-2E9C-101B-9397-08002B2CF9AE}" pid="8" name="MSIP_Label_23f93e5f-d3c2-49a7-ba94-15405423c204_SiteId">
    <vt:lpwstr>6e51e1ad-c54b-4b39-b598-0ffe9ae68fef</vt:lpwstr>
  </property>
  <property fmtid="{D5CDD505-2E9C-101B-9397-08002B2CF9AE}" pid="9" name="MSIP_Label_23f93e5f-d3c2-49a7-ba94-15405423c204_ActionId">
    <vt:lpwstr>d6ac6722-697a-4d5c-b1de-012657184acb</vt:lpwstr>
  </property>
  <property fmtid="{D5CDD505-2E9C-101B-9397-08002B2CF9AE}" pid="10" name="MSIP_Label_23f93e5f-d3c2-49a7-ba94-15405423c204_ContentBits">
    <vt:lpwstr>2</vt:lpwstr>
  </property>
</Properties>
</file>